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9" r:id="rId4"/>
    <p:sldId id="260" r:id="rId5"/>
    <p:sldId id="264" r:id="rId6"/>
    <p:sldId id="265" r:id="rId7"/>
    <p:sldId id="257" r:id="rId8"/>
    <p:sldId id="258" r:id="rId9"/>
    <p:sldId id="262" r:id="rId10"/>
    <p:sldId id="263"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12/14/2017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12/14/2017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E28D-82D2-4D9E-9328-0E02D3355038}"/>
              </a:ext>
            </a:extLst>
          </p:cNvPr>
          <p:cNvSpPr>
            <a:spLocks noGrp="1"/>
          </p:cNvSpPr>
          <p:nvPr>
            <p:ph type="ctrTitle"/>
          </p:nvPr>
        </p:nvSpPr>
        <p:spPr/>
        <p:txBody>
          <a:bodyPr/>
          <a:lstStyle/>
          <a:p>
            <a:pPr algn="ctr"/>
            <a:r>
              <a:rPr lang="en-US" dirty="0">
                <a:latin typeface="Harlow Solid Italic" panose="04030604020F02020D02" pitchFamily="82" charset="0"/>
              </a:rPr>
              <a:t>Bus Boys</a:t>
            </a:r>
          </a:p>
        </p:txBody>
      </p:sp>
      <p:sp>
        <p:nvSpPr>
          <p:cNvPr id="3" name="Subtitle 2">
            <a:extLst>
              <a:ext uri="{FF2B5EF4-FFF2-40B4-BE49-F238E27FC236}">
                <a16:creationId xmlns:a16="http://schemas.microsoft.com/office/drawing/2014/main" id="{AF81596A-CF5C-458B-8B0B-0D1C0FAD4C0F}"/>
              </a:ext>
            </a:extLst>
          </p:cNvPr>
          <p:cNvSpPr>
            <a:spLocks noGrp="1"/>
          </p:cNvSpPr>
          <p:nvPr>
            <p:ph type="subTitle" idx="1"/>
          </p:nvPr>
        </p:nvSpPr>
        <p:spPr/>
        <p:txBody>
          <a:bodyPr/>
          <a:lstStyle/>
          <a:p>
            <a:pPr algn="ctr"/>
            <a:r>
              <a:rPr lang="en-US" dirty="0"/>
              <a:t>By: Josh </a:t>
            </a:r>
            <a:r>
              <a:rPr lang="en-US" dirty="0" err="1"/>
              <a:t>Millford</a:t>
            </a:r>
            <a:r>
              <a:rPr lang="en-US" dirty="0"/>
              <a:t>, Tucker Howard, Gihad </a:t>
            </a:r>
            <a:r>
              <a:rPr lang="en-US" dirty="0" err="1"/>
              <a:t>Elgendy</a:t>
            </a:r>
            <a:endParaRPr lang="en-US" dirty="0"/>
          </a:p>
        </p:txBody>
      </p:sp>
    </p:spTree>
    <p:extLst>
      <p:ext uri="{BB962C8B-B14F-4D97-AF65-F5344CB8AC3E}">
        <p14:creationId xmlns:p14="http://schemas.microsoft.com/office/powerpoint/2010/main" val="2972777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548F-F27D-4C54-A84E-EA37323F1E19}"/>
              </a:ext>
            </a:extLst>
          </p:cNvPr>
          <p:cNvSpPr>
            <a:spLocks noGrp="1"/>
          </p:cNvSpPr>
          <p:nvPr>
            <p:ph type="title"/>
          </p:nvPr>
        </p:nvSpPr>
        <p:spPr/>
        <p:txBody>
          <a:bodyPr/>
          <a:lstStyle/>
          <a:p>
            <a:pPr algn="ctr"/>
            <a:r>
              <a:rPr lang="en-US" dirty="0"/>
              <a:t>Requirements Application</a:t>
            </a:r>
          </a:p>
        </p:txBody>
      </p:sp>
      <p:sp>
        <p:nvSpPr>
          <p:cNvPr id="3" name="Content Placeholder 2">
            <a:extLst>
              <a:ext uri="{FF2B5EF4-FFF2-40B4-BE49-F238E27FC236}">
                <a16:creationId xmlns:a16="http://schemas.microsoft.com/office/drawing/2014/main" id="{80A8E402-72C1-48FD-BF24-FBF4C53B7B42}"/>
              </a:ext>
            </a:extLst>
          </p:cNvPr>
          <p:cNvSpPr>
            <a:spLocks noGrp="1"/>
          </p:cNvSpPr>
          <p:nvPr>
            <p:ph idx="1"/>
          </p:nvPr>
        </p:nvSpPr>
        <p:spPr/>
        <p:txBody>
          <a:bodyPr/>
          <a:lstStyle/>
          <a:p>
            <a:pPr lvl="0"/>
            <a:r>
              <a:rPr lang="en-US" dirty="0"/>
              <a:t>An application that where Customers can request a taxi, from currently available taxis, and let them have a personal reservation number for their taxi reservation.</a:t>
            </a:r>
          </a:p>
          <a:p>
            <a:pPr lvl="0"/>
            <a:r>
              <a:rPr lang="en-US" dirty="0"/>
              <a:t>If a taxi is reserved, no one else should be able to reserve it.</a:t>
            </a:r>
          </a:p>
          <a:p>
            <a:pPr lvl="0"/>
            <a:r>
              <a:rPr lang="en-US" dirty="0"/>
              <a:t>An application where Employees can login to their accounts and see their information and what is currently stored on the database about them.</a:t>
            </a:r>
          </a:p>
          <a:p>
            <a:pPr marL="0" indent="0">
              <a:buNone/>
            </a:pPr>
            <a:endParaRPr lang="en-US" dirty="0"/>
          </a:p>
        </p:txBody>
      </p:sp>
    </p:spTree>
    <p:extLst>
      <p:ext uri="{BB962C8B-B14F-4D97-AF65-F5344CB8AC3E}">
        <p14:creationId xmlns:p14="http://schemas.microsoft.com/office/powerpoint/2010/main" val="111322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75DD-4BE8-45A5-80BA-F67A746B219A}"/>
              </a:ext>
            </a:extLst>
          </p:cNvPr>
          <p:cNvSpPr>
            <a:spLocks noGrp="1"/>
          </p:cNvSpPr>
          <p:nvPr>
            <p:ph type="title"/>
          </p:nvPr>
        </p:nvSpPr>
        <p:spPr/>
        <p:txBody>
          <a:bodyPr/>
          <a:lstStyle/>
          <a:p>
            <a:pPr algn="ctr"/>
            <a:r>
              <a:rPr lang="en-US" dirty="0"/>
              <a:t>Requirements Application</a:t>
            </a:r>
          </a:p>
        </p:txBody>
      </p:sp>
      <p:sp>
        <p:nvSpPr>
          <p:cNvPr id="3" name="Content Placeholder 2">
            <a:extLst>
              <a:ext uri="{FF2B5EF4-FFF2-40B4-BE49-F238E27FC236}">
                <a16:creationId xmlns:a16="http://schemas.microsoft.com/office/drawing/2014/main" id="{D0C012A5-5589-4437-8637-44D817DE81C1}"/>
              </a:ext>
            </a:extLst>
          </p:cNvPr>
          <p:cNvSpPr>
            <a:spLocks noGrp="1"/>
          </p:cNvSpPr>
          <p:nvPr>
            <p:ph idx="1"/>
          </p:nvPr>
        </p:nvSpPr>
        <p:spPr/>
        <p:txBody>
          <a:bodyPr/>
          <a:lstStyle/>
          <a:p>
            <a:pPr lvl="0"/>
            <a:r>
              <a:rPr lang="en-US" dirty="0"/>
              <a:t>An application where Supervisors can login to their accounts and see what station they supervise and all the employees they supervise separated by their profession, such as mechanic, cashiers, etc.</a:t>
            </a:r>
          </a:p>
          <a:p>
            <a:pPr lvl="0"/>
            <a:r>
              <a:rPr lang="en-US" dirty="0"/>
              <a:t>An Administrator account where the Administrator can add, and delete vehicles, and has the capability of adding, and deleting employees from the database.</a:t>
            </a:r>
          </a:p>
          <a:p>
            <a:endParaRPr lang="en-US" dirty="0"/>
          </a:p>
        </p:txBody>
      </p:sp>
    </p:spTree>
    <p:extLst>
      <p:ext uri="{BB962C8B-B14F-4D97-AF65-F5344CB8AC3E}">
        <p14:creationId xmlns:p14="http://schemas.microsoft.com/office/powerpoint/2010/main" val="408418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A1A6-98E3-4F50-9932-03ABF7017E1B}"/>
              </a:ext>
            </a:extLst>
          </p:cNvPr>
          <p:cNvSpPr>
            <a:spLocks noGrp="1"/>
          </p:cNvSpPr>
          <p:nvPr>
            <p:ph type="title"/>
          </p:nvPr>
        </p:nvSpPr>
        <p:spPr/>
        <p:txBody>
          <a:bodyPr/>
          <a:lstStyle/>
          <a:p>
            <a:pPr algn="ctr"/>
            <a:r>
              <a:rPr lang="en-US" dirty="0"/>
              <a:t>Requirements Application</a:t>
            </a:r>
          </a:p>
        </p:txBody>
      </p:sp>
      <p:sp>
        <p:nvSpPr>
          <p:cNvPr id="3" name="Content Placeholder 2">
            <a:extLst>
              <a:ext uri="{FF2B5EF4-FFF2-40B4-BE49-F238E27FC236}">
                <a16:creationId xmlns:a16="http://schemas.microsoft.com/office/drawing/2014/main" id="{4FF20CAA-B4EA-4F37-BCF4-C2E2E594312E}"/>
              </a:ext>
            </a:extLst>
          </p:cNvPr>
          <p:cNvSpPr>
            <a:spLocks noGrp="1"/>
          </p:cNvSpPr>
          <p:nvPr>
            <p:ph idx="1"/>
          </p:nvPr>
        </p:nvSpPr>
        <p:spPr/>
        <p:txBody>
          <a:bodyPr/>
          <a:lstStyle/>
          <a:p>
            <a:pPr lvl="0"/>
            <a:r>
              <a:rPr lang="en-US" dirty="0"/>
              <a:t>The application should properly be able to display the company’s contact information, and should have a place for users to submit complaints.</a:t>
            </a:r>
          </a:p>
          <a:p>
            <a:pPr lvl="0"/>
            <a:r>
              <a:rPr lang="en-US" dirty="0"/>
              <a:t>The application should be able to display bus routes for people looking to use the transit buses.</a:t>
            </a:r>
          </a:p>
          <a:p>
            <a:endParaRPr lang="en-US" dirty="0"/>
          </a:p>
        </p:txBody>
      </p:sp>
    </p:spTree>
    <p:extLst>
      <p:ext uri="{BB962C8B-B14F-4D97-AF65-F5344CB8AC3E}">
        <p14:creationId xmlns:p14="http://schemas.microsoft.com/office/powerpoint/2010/main" val="4094909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51ED-8DA8-47BE-9F8E-6ECE19118D23}"/>
              </a:ext>
            </a:extLst>
          </p:cNvPr>
          <p:cNvSpPr>
            <a:spLocks noGrp="1"/>
          </p:cNvSpPr>
          <p:nvPr>
            <p:ph type="title"/>
          </p:nvPr>
        </p:nvSpPr>
        <p:spPr/>
        <p:txBody>
          <a:bodyPr/>
          <a:lstStyle/>
          <a:p>
            <a:pPr algn="ctr"/>
            <a:r>
              <a:rPr lang="en-US" dirty="0"/>
              <a:t>Requirements Database</a:t>
            </a:r>
          </a:p>
        </p:txBody>
      </p:sp>
      <p:sp>
        <p:nvSpPr>
          <p:cNvPr id="3" name="Content Placeholder 2">
            <a:extLst>
              <a:ext uri="{FF2B5EF4-FFF2-40B4-BE49-F238E27FC236}">
                <a16:creationId xmlns:a16="http://schemas.microsoft.com/office/drawing/2014/main" id="{4F77DAFA-CC30-4841-85F7-CEAF8226217D}"/>
              </a:ext>
            </a:extLst>
          </p:cNvPr>
          <p:cNvSpPr>
            <a:spLocks noGrp="1"/>
          </p:cNvSpPr>
          <p:nvPr>
            <p:ph idx="1"/>
          </p:nvPr>
        </p:nvSpPr>
        <p:spPr/>
        <p:txBody>
          <a:bodyPr/>
          <a:lstStyle/>
          <a:p>
            <a:pPr lvl="0"/>
            <a:r>
              <a:rPr lang="en-US" dirty="0"/>
              <a:t>Every Vehicle should have a unique Vehicle id</a:t>
            </a:r>
          </a:p>
          <a:p>
            <a:pPr lvl="0"/>
            <a:r>
              <a:rPr lang="en-US" dirty="0"/>
              <a:t>Every Employee should have a unique Employee id</a:t>
            </a:r>
          </a:p>
          <a:p>
            <a:pPr lvl="0"/>
            <a:r>
              <a:rPr lang="en-US" dirty="0"/>
              <a:t>Every Station should have a unique number and name.</a:t>
            </a:r>
          </a:p>
          <a:p>
            <a:pPr lvl="0"/>
            <a:r>
              <a:rPr lang="en-US" dirty="0"/>
              <a:t>One Supervisor per station so every supervisor should have a unique station number</a:t>
            </a:r>
          </a:p>
          <a:p>
            <a:pPr lvl="0"/>
            <a:r>
              <a:rPr lang="en-US" dirty="0"/>
              <a:t>Supervisor should be able to get number of employees that work for them.</a:t>
            </a:r>
          </a:p>
          <a:p>
            <a:endParaRPr lang="en-US" dirty="0"/>
          </a:p>
        </p:txBody>
      </p:sp>
    </p:spTree>
    <p:extLst>
      <p:ext uri="{BB962C8B-B14F-4D97-AF65-F5344CB8AC3E}">
        <p14:creationId xmlns:p14="http://schemas.microsoft.com/office/powerpoint/2010/main" val="2175291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A0CE-5E50-403B-B4A9-496D0A5F3518}"/>
              </a:ext>
            </a:extLst>
          </p:cNvPr>
          <p:cNvSpPr>
            <a:spLocks noGrp="1"/>
          </p:cNvSpPr>
          <p:nvPr>
            <p:ph type="title"/>
          </p:nvPr>
        </p:nvSpPr>
        <p:spPr/>
        <p:txBody>
          <a:bodyPr/>
          <a:lstStyle/>
          <a:p>
            <a:pPr algn="ctr"/>
            <a:r>
              <a:rPr lang="en-US" dirty="0"/>
              <a:t>Requirements Database</a:t>
            </a:r>
          </a:p>
        </p:txBody>
      </p:sp>
      <p:sp>
        <p:nvSpPr>
          <p:cNvPr id="3" name="Content Placeholder 2">
            <a:extLst>
              <a:ext uri="{FF2B5EF4-FFF2-40B4-BE49-F238E27FC236}">
                <a16:creationId xmlns:a16="http://schemas.microsoft.com/office/drawing/2014/main" id="{951C1BDC-67C6-490D-AE4B-8C465D376161}"/>
              </a:ext>
            </a:extLst>
          </p:cNvPr>
          <p:cNvSpPr>
            <a:spLocks noGrp="1"/>
          </p:cNvSpPr>
          <p:nvPr>
            <p:ph idx="1"/>
          </p:nvPr>
        </p:nvSpPr>
        <p:spPr/>
        <p:txBody>
          <a:bodyPr>
            <a:normAutofit lnSpcReduction="10000"/>
          </a:bodyPr>
          <a:lstStyle/>
          <a:p>
            <a:pPr lvl="0"/>
            <a:r>
              <a:rPr lang="en-US" dirty="0"/>
              <a:t>Every Employee, Supervisor, and Administrator should have a user name and password</a:t>
            </a:r>
          </a:p>
          <a:p>
            <a:pPr lvl="0"/>
            <a:r>
              <a:rPr lang="en-US" dirty="0"/>
              <a:t>Every Employee should have the information of the years they’ve worked for the company</a:t>
            </a:r>
          </a:p>
          <a:p>
            <a:pPr lvl="0"/>
            <a:r>
              <a:rPr lang="en-US" dirty="0"/>
              <a:t>Every Employee should have their hourly wage stored on the database</a:t>
            </a:r>
          </a:p>
          <a:p>
            <a:pPr lvl="0"/>
            <a:r>
              <a:rPr lang="en-US" dirty="0"/>
              <a:t>Every Employee should have a first name, and last name in the database</a:t>
            </a:r>
          </a:p>
          <a:p>
            <a:r>
              <a:rPr lang="en-US" dirty="0"/>
              <a:t>Every Employee should have their address in the database</a:t>
            </a:r>
          </a:p>
        </p:txBody>
      </p:sp>
    </p:spTree>
    <p:extLst>
      <p:ext uri="{BB962C8B-B14F-4D97-AF65-F5344CB8AC3E}">
        <p14:creationId xmlns:p14="http://schemas.microsoft.com/office/powerpoint/2010/main" val="342195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5271-CA14-4B7F-864B-E45A03DDFFF9}"/>
              </a:ext>
            </a:extLst>
          </p:cNvPr>
          <p:cNvSpPr>
            <a:spLocks noGrp="1"/>
          </p:cNvSpPr>
          <p:nvPr>
            <p:ph type="title"/>
          </p:nvPr>
        </p:nvSpPr>
        <p:spPr/>
        <p:txBody>
          <a:bodyPr/>
          <a:lstStyle/>
          <a:p>
            <a:pPr algn="ctr"/>
            <a:r>
              <a:rPr lang="en-US" dirty="0"/>
              <a:t>Requirements Database</a:t>
            </a:r>
          </a:p>
        </p:txBody>
      </p:sp>
      <p:sp>
        <p:nvSpPr>
          <p:cNvPr id="3" name="Content Placeholder 2">
            <a:extLst>
              <a:ext uri="{FF2B5EF4-FFF2-40B4-BE49-F238E27FC236}">
                <a16:creationId xmlns:a16="http://schemas.microsoft.com/office/drawing/2014/main" id="{A4017831-FD5F-4A6F-9602-E272B8832937}"/>
              </a:ext>
            </a:extLst>
          </p:cNvPr>
          <p:cNvSpPr>
            <a:spLocks noGrp="1"/>
          </p:cNvSpPr>
          <p:nvPr>
            <p:ph idx="1"/>
          </p:nvPr>
        </p:nvSpPr>
        <p:spPr/>
        <p:txBody>
          <a:bodyPr/>
          <a:lstStyle/>
          <a:p>
            <a:pPr lvl="0"/>
            <a:r>
              <a:rPr lang="en-US" dirty="0"/>
              <a:t>Every Employee should have their station ID in the database</a:t>
            </a:r>
          </a:p>
          <a:p>
            <a:pPr lvl="0"/>
            <a:r>
              <a:rPr lang="en-US" dirty="0"/>
              <a:t>Every Employee should have a supervisor ID in the database</a:t>
            </a:r>
          </a:p>
          <a:p>
            <a:pPr lvl="0"/>
            <a:r>
              <a:rPr lang="en-US" dirty="0"/>
              <a:t>All Bus stops should be stored into the database with information including the departure and arrival time. It should also have the location. These Locations should have a stop number.</a:t>
            </a:r>
          </a:p>
          <a:p>
            <a:endParaRPr lang="en-US" dirty="0"/>
          </a:p>
        </p:txBody>
      </p:sp>
    </p:spTree>
    <p:extLst>
      <p:ext uri="{BB962C8B-B14F-4D97-AF65-F5344CB8AC3E}">
        <p14:creationId xmlns:p14="http://schemas.microsoft.com/office/powerpoint/2010/main" val="22272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000C-4991-41C0-BC10-021C93E8976D}"/>
              </a:ext>
            </a:extLst>
          </p:cNvPr>
          <p:cNvSpPr>
            <a:spLocks noGrp="1"/>
          </p:cNvSpPr>
          <p:nvPr>
            <p:ph type="title"/>
          </p:nvPr>
        </p:nvSpPr>
        <p:spPr/>
        <p:txBody>
          <a:bodyPr/>
          <a:lstStyle/>
          <a:p>
            <a:pPr algn="ctr"/>
            <a:r>
              <a:rPr lang="en-US" dirty="0"/>
              <a:t>Requirements Database</a:t>
            </a:r>
          </a:p>
        </p:txBody>
      </p:sp>
      <p:sp>
        <p:nvSpPr>
          <p:cNvPr id="3" name="Content Placeholder 2">
            <a:extLst>
              <a:ext uri="{FF2B5EF4-FFF2-40B4-BE49-F238E27FC236}">
                <a16:creationId xmlns:a16="http://schemas.microsoft.com/office/drawing/2014/main" id="{BD1AB5A6-D01D-4807-8ACB-7B240BE9C712}"/>
              </a:ext>
            </a:extLst>
          </p:cNvPr>
          <p:cNvSpPr>
            <a:spLocks noGrp="1"/>
          </p:cNvSpPr>
          <p:nvPr>
            <p:ph idx="1"/>
          </p:nvPr>
        </p:nvSpPr>
        <p:spPr/>
        <p:txBody>
          <a:bodyPr>
            <a:normAutofit fontScale="92500"/>
          </a:bodyPr>
          <a:lstStyle/>
          <a:p>
            <a:pPr lvl="0"/>
            <a:r>
              <a:rPr lang="en-US" dirty="0"/>
              <a:t>There should be a place in the database to store fares, the amount of the fare, the date of the trip, and an identifying Fare number. </a:t>
            </a:r>
          </a:p>
          <a:p>
            <a:pPr lvl="0"/>
            <a:r>
              <a:rPr lang="en-US" dirty="0"/>
              <a:t>All routes should be stored in the database, with the information of Route number, Date of route, distance, an estimate of how long it takes to complete the route, and the number of stops.</a:t>
            </a:r>
          </a:p>
          <a:p>
            <a:r>
              <a:rPr lang="en-US" dirty="0"/>
              <a:t>Every private bus should have a start location, end location, fare, number of seats or capacity of the bus, driver id, and a bus id that matches the vehicle id.</a:t>
            </a:r>
          </a:p>
          <a:p>
            <a:endParaRPr lang="en-US" dirty="0"/>
          </a:p>
        </p:txBody>
      </p:sp>
    </p:spTree>
    <p:extLst>
      <p:ext uri="{BB962C8B-B14F-4D97-AF65-F5344CB8AC3E}">
        <p14:creationId xmlns:p14="http://schemas.microsoft.com/office/powerpoint/2010/main" val="166572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329D-75F4-44E2-8423-59B08D8EBA51}"/>
              </a:ext>
            </a:extLst>
          </p:cNvPr>
          <p:cNvSpPr>
            <a:spLocks noGrp="1"/>
          </p:cNvSpPr>
          <p:nvPr>
            <p:ph type="title"/>
          </p:nvPr>
        </p:nvSpPr>
        <p:spPr/>
        <p:txBody>
          <a:bodyPr/>
          <a:lstStyle/>
          <a:p>
            <a:pPr algn="ctr"/>
            <a:r>
              <a:rPr lang="en-US" dirty="0"/>
              <a:t>Requirements database</a:t>
            </a:r>
          </a:p>
        </p:txBody>
      </p:sp>
      <p:sp>
        <p:nvSpPr>
          <p:cNvPr id="3" name="Content Placeholder 2">
            <a:extLst>
              <a:ext uri="{FF2B5EF4-FFF2-40B4-BE49-F238E27FC236}">
                <a16:creationId xmlns:a16="http://schemas.microsoft.com/office/drawing/2014/main" id="{F828A3D7-3DFD-4E59-AF39-D351226F1B3A}"/>
              </a:ext>
            </a:extLst>
          </p:cNvPr>
          <p:cNvSpPr>
            <a:spLocks noGrp="1"/>
          </p:cNvSpPr>
          <p:nvPr>
            <p:ph idx="1"/>
          </p:nvPr>
        </p:nvSpPr>
        <p:spPr/>
        <p:txBody>
          <a:bodyPr/>
          <a:lstStyle/>
          <a:p>
            <a:pPr lvl="0"/>
            <a:r>
              <a:rPr lang="en-US" dirty="0"/>
              <a:t>Every public bus should have a station number, current stop, next stop, Route number, bus number, driver id, and a vehicle id. </a:t>
            </a:r>
          </a:p>
          <a:p>
            <a:pPr lvl="0"/>
            <a:r>
              <a:rPr lang="en-US" dirty="0"/>
              <a:t> Every Taxi should have a Taxi id, and the number of seats or its capacity. </a:t>
            </a:r>
          </a:p>
          <a:p>
            <a:pPr lvl="0"/>
            <a:r>
              <a:rPr lang="en-US" dirty="0"/>
              <a:t>Every driver should a Bus license number, bus number assigned to them, and an employee id.</a:t>
            </a:r>
          </a:p>
          <a:p>
            <a:pPr lvl="0"/>
            <a:r>
              <a:rPr lang="en-US" dirty="0"/>
              <a:t>Every Janitor should have a station number and employee id.</a:t>
            </a:r>
          </a:p>
          <a:p>
            <a:endParaRPr lang="en-US" dirty="0"/>
          </a:p>
        </p:txBody>
      </p:sp>
    </p:spTree>
    <p:extLst>
      <p:ext uri="{BB962C8B-B14F-4D97-AF65-F5344CB8AC3E}">
        <p14:creationId xmlns:p14="http://schemas.microsoft.com/office/powerpoint/2010/main" val="3400833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3584-A151-40B8-8463-4FCCC4F733BB}"/>
              </a:ext>
            </a:extLst>
          </p:cNvPr>
          <p:cNvSpPr>
            <a:spLocks noGrp="1"/>
          </p:cNvSpPr>
          <p:nvPr>
            <p:ph type="title"/>
          </p:nvPr>
        </p:nvSpPr>
        <p:spPr/>
        <p:txBody>
          <a:bodyPr/>
          <a:lstStyle/>
          <a:p>
            <a:pPr algn="ctr"/>
            <a:r>
              <a:rPr lang="en-US" dirty="0"/>
              <a:t>Requirements Database</a:t>
            </a:r>
          </a:p>
        </p:txBody>
      </p:sp>
      <p:sp>
        <p:nvSpPr>
          <p:cNvPr id="3" name="Content Placeholder 2">
            <a:extLst>
              <a:ext uri="{FF2B5EF4-FFF2-40B4-BE49-F238E27FC236}">
                <a16:creationId xmlns:a16="http://schemas.microsoft.com/office/drawing/2014/main" id="{B59075F3-E57D-4F55-90E1-C04626FF969B}"/>
              </a:ext>
            </a:extLst>
          </p:cNvPr>
          <p:cNvSpPr>
            <a:spLocks noGrp="1"/>
          </p:cNvSpPr>
          <p:nvPr>
            <p:ph idx="1"/>
          </p:nvPr>
        </p:nvSpPr>
        <p:spPr/>
        <p:txBody>
          <a:bodyPr/>
          <a:lstStyle/>
          <a:p>
            <a:pPr lvl="0"/>
            <a:r>
              <a:rPr lang="en-US" dirty="0"/>
              <a:t>Every Mechanic should have a place to show what they work on as in what type of vehicle they can work on bus or car. They should also have an employee id.</a:t>
            </a:r>
          </a:p>
          <a:p>
            <a:pPr lvl="0"/>
            <a:r>
              <a:rPr lang="en-US" dirty="0"/>
              <a:t>Every Cashier should have a Register Password, and an Employee id.</a:t>
            </a:r>
          </a:p>
          <a:p>
            <a:pPr lvl="0"/>
            <a:r>
              <a:rPr lang="en-US" dirty="0"/>
              <a:t>Every HR person should have a number of complaints, and an Employee id.</a:t>
            </a:r>
          </a:p>
          <a:p>
            <a:endParaRPr lang="en-US" dirty="0"/>
          </a:p>
        </p:txBody>
      </p:sp>
    </p:spTree>
    <p:extLst>
      <p:ext uri="{BB962C8B-B14F-4D97-AF65-F5344CB8AC3E}">
        <p14:creationId xmlns:p14="http://schemas.microsoft.com/office/powerpoint/2010/main" val="1487624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CF3B-89B6-4541-86E1-B5A1324A74F8}"/>
              </a:ext>
            </a:extLst>
          </p:cNvPr>
          <p:cNvSpPr>
            <a:spLocks noGrp="1"/>
          </p:cNvSpPr>
          <p:nvPr>
            <p:ph type="title"/>
          </p:nvPr>
        </p:nvSpPr>
        <p:spPr/>
        <p:txBody>
          <a:bodyPr/>
          <a:lstStyle/>
          <a:p>
            <a:pPr algn="ctr"/>
            <a:r>
              <a:rPr lang="en-US" dirty="0"/>
              <a:t>Requirements Database</a:t>
            </a:r>
          </a:p>
        </p:txBody>
      </p:sp>
      <p:sp>
        <p:nvSpPr>
          <p:cNvPr id="3" name="Content Placeholder 2">
            <a:extLst>
              <a:ext uri="{FF2B5EF4-FFF2-40B4-BE49-F238E27FC236}">
                <a16:creationId xmlns:a16="http://schemas.microsoft.com/office/drawing/2014/main" id="{AE336731-99A7-4BFA-BA45-B0803EEAE241}"/>
              </a:ext>
            </a:extLst>
          </p:cNvPr>
          <p:cNvSpPr>
            <a:spLocks noGrp="1"/>
          </p:cNvSpPr>
          <p:nvPr>
            <p:ph idx="1"/>
          </p:nvPr>
        </p:nvSpPr>
        <p:spPr/>
        <p:txBody>
          <a:bodyPr/>
          <a:lstStyle/>
          <a:p>
            <a:pPr lvl="0"/>
            <a:r>
              <a:rPr lang="en-US" dirty="0"/>
              <a:t> Ever Repair Log should have Date the work started, the worker id of the one working on the vehicle repair, the id of the car being repaired, and the type of issue stored in the database</a:t>
            </a:r>
          </a:p>
          <a:p>
            <a:pPr lvl="0"/>
            <a:r>
              <a:rPr lang="en-US" dirty="0"/>
              <a:t>Every Station should have a station number, station name, capacity, Number of Employees that work there, Supervisor id, street, and city.</a:t>
            </a:r>
          </a:p>
          <a:p>
            <a:pPr lvl="0"/>
            <a:r>
              <a:rPr lang="en-US" dirty="0"/>
              <a:t>Every vehicle should have a make, model, year, and vehicle id.</a:t>
            </a:r>
          </a:p>
          <a:p>
            <a:endParaRPr lang="en-US" dirty="0"/>
          </a:p>
        </p:txBody>
      </p:sp>
    </p:spTree>
    <p:extLst>
      <p:ext uri="{BB962C8B-B14F-4D97-AF65-F5344CB8AC3E}">
        <p14:creationId xmlns:p14="http://schemas.microsoft.com/office/powerpoint/2010/main" val="370742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701B-B12A-4D32-94E6-58E74EBCC791}"/>
              </a:ext>
            </a:extLst>
          </p:cNvPr>
          <p:cNvSpPr>
            <a:spLocks noGrp="1"/>
          </p:cNvSpPr>
          <p:nvPr>
            <p:ph type="title"/>
          </p:nvPr>
        </p:nvSpPr>
        <p:spPr/>
        <p:txBody>
          <a:bodyPr/>
          <a:lstStyle/>
          <a:p>
            <a:pPr algn="ctr"/>
            <a:r>
              <a:rPr lang="en-US" dirty="0"/>
              <a:t>Java Swing</a:t>
            </a:r>
          </a:p>
        </p:txBody>
      </p:sp>
      <p:pic>
        <p:nvPicPr>
          <p:cNvPr id="3074" name="Picture 2" descr="java-logo">
            <a:extLst>
              <a:ext uri="{FF2B5EF4-FFF2-40B4-BE49-F238E27FC236}">
                <a16:creationId xmlns:a16="http://schemas.microsoft.com/office/drawing/2014/main" id="{0580E2C4-66E2-4D95-9D4C-E388BED73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535" y="2097088"/>
            <a:ext cx="4635754"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Tree>
    <p:extLst>
      <p:ext uri="{BB962C8B-B14F-4D97-AF65-F5344CB8AC3E}">
        <p14:creationId xmlns:p14="http://schemas.microsoft.com/office/powerpoint/2010/main" val="428170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F5DA6-B67E-4E4E-8A41-523B98C466A8}"/>
              </a:ext>
            </a:extLst>
          </p:cNvPr>
          <p:cNvSpPr>
            <a:spLocks noGrp="1"/>
          </p:cNvSpPr>
          <p:nvPr>
            <p:ph type="title"/>
          </p:nvPr>
        </p:nvSpPr>
        <p:spPr>
          <a:xfrm>
            <a:off x="1143001" y="536607"/>
            <a:ext cx="9905998" cy="1478570"/>
          </a:xfrm>
        </p:spPr>
        <p:txBody>
          <a:bodyPr/>
          <a:lstStyle/>
          <a:p>
            <a:pPr algn="ctr"/>
            <a:r>
              <a:rPr lang="en-US" dirty="0"/>
              <a:t>ERD</a:t>
            </a:r>
          </a:p>
        </p:txBody>
      </p:sp>
      <p:pic>
        <p:nvPicPr>
          <p:cNvPr id="7" name="Picture 6">
            <a:extLst>
              <a:ext uri="{FF2B5EF4-FFF2-40B4-BE49-F238E27FC236}">
                <a16:creationId xmlns:a16="http://schemas.microsoft.com/office/drawing/2014/main" id="{E94D518D-23F3-48FB-8EF3-4ED60C03A99D}"/>
              </a:ext>
            </a:extLst>
          </p:cNvPr>
          <p:cNvPicPr>
            <a:picLocks noChangeAspect="1"/>
          </p:cNvPicPr>
          <p:nvPr/>
        </p:nvPicPr>
        <p:blipFill>
          <a:blip r:embed="rId2"/>
          <a:stretch>
            <a:fillRect/>
          </a:stretch>
        </p:blipFill>
        <p:spPr>
          <a:xfrm>
            <a:off x="175431" y="1775536"/>
            <a:ext cx="11841137" cy="4922668"/>
          </a:xfrm>
          <a:prstGeom prst="rect">
            <a:avLst/>
          </a:prstGeom>
        </p:spPr>
      </p:pic>
    </p:spTree>
    <p:extLst>
      <p:ext uri="{BB962C8B-B14F-4D97-AF65-F5344CB8AC3E}">
        <p14:creationId xmlns:p14="http://schemas.microsoft.com/office/powerpoint/2010/main" val="251100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221E-DB12-4F20-A316-2F26E6CB20D7}"/>
              </a:ext>
            </a:extLst>
          </p:cNvPr>
          <p:cNvSpPr>
            <a:spLocks noGrp="1"/>
          </p:cNvSpPr>
          <p:nvPr>
            <p:ph type="title"/>
          </p:nvPr>
        </p:nvSpPr>
        <p:spPr/>
        <p:txBody>
          <a:bodyPr/>
          <a:lstStyle/>
          <a:p>
            <a:pPr algn="ctr"/>
            <a:r>
              <a:rPr lang="en-US" dirty="0" err="1"/>
              <a:t>intelliJ</a:t>
            </a:r>
            <a:r>
              <a:rPr lang="en-US" dirty="0"/>
              <a:t> IDEA </a:t>
            </a:r>
            <a:r>
              <a:rPr lang="en-US" dirty="0" err="1"/>
              <a:t>Commmunity</a:t>
            </a:r>
            <a:r>
              <a:rPr lang="en-US" dirty="0"/>
              <a:t> </a:t>
            </a:r>
          </a:p>
        </p:txBody>
      </p:sp>
      <p:pic>
        <p:nvPicPr>
          <p:cNvPr id="1026" name="Picture 2" descr="intellij-idea_logo_300x300">
            <a:extLst>
              <a:ext uri="{FF2B5EF4-FFF2-40B4-BE49-F238E27FC236}">
                <a16:creationId xmlns:a16="http://schemas.microsoft.com/office/drawing/2014/main" id="{32237720-0019-407C-9BF4-C4810E74C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455" y="2097088"/>
            <a:ext cx="3363913"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Tree>
    <p:extLst>
      <p:ext uri="{BB962C8B-B14F-4D97-AF65-F5344CB8AC3E}">
        <p14:creationId xmlns:p14="http://schemas.microsoft.com/office/powerpoint/2010/main" val="417157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DAE5-DAB3-4D5C-A5BE-A190FCD5A750}"/>
              </a:ext>
            </a:extLst>
          </p:cNvPr>
          <p:cNvSpPr>
            <a:spLocks noGrp="1"/>
          </p:cNvSpPr>
          <p:nvPr>
            <p:ph type="title"/>
          </p:nvPr>
        </p:nvSpPr>
        <p:spPr/>
        <p:txBody>
          <a:bodyPr/>
          <a:lstStyle/>
          <a:p>
            <a:pPr algn="ctr"/>
            <a:r>
              <a:rPr lang="en-US" dirty="0" err="1"/>
              <a:t>Mysql</a:t>
            </a:r>
            <a:r>
              <a:rPr lang="en-US" dirty="0"/>
              <a:t> Workbench</a:t>
            </a:r>
          </a:p>
        </p:txBody>
      </p:sp>
      <p:pic>
        <p:nvPicPr>
          <p:cNvPr id="2050" name="Picture 2" descr="logo-mysql-170x115">
            <a:extLst>
              <a:ext uri="{FF2B5EF4-FFF2-40B4-BE49-F238E27FC236}">
                <a16:creationId xmlns:a16="http://schemas.microsoft.com/office/drawing/2014/main" id="{AB6E3923-5A55-405E-B735-7269AD2D6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830" y="2097088"/>
            <a:ext cx="3967164" cy="26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Tree>
    <p:extLst>
      <p:ext uri="{BB962C8B-B14F-4D97-AF65-F5344CB8AC3E}">
        <p14:creationId xmlns:p14="http://schemas.microsoft.com/office/powerpoint/2010/main" val="1346644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6CA3-BB4B-4EBC-81C3-0FD1ABE57311}"/>
              </a:ext>
            </a:extLst>
          </p:cNvPr>
          <p:cNvSpPr>
            <a:spLocks noGrp="1"/>
          </p:cNvSpPr>
          <p:nvPr>
            <p:ph type="title"/>
          </p:nvPr>
        </p:nvSpPr>
        <p:spPr/>
        <p:txBody>
          <a:bodyPr/>
          <a:lstStyle/>
          <a:p>
            <a:pPr algn="ctr"/>
            <a:r>
              <a:rPr lang="en-US" dirty="0"/>
              <a:t>History</a:t>
            </a:r>
          </a:p>
        </p:txBody>
      </p:sp>
      <p:sp>
        <p:nvSpPr>
          <p:cNvPr id="3" name="Content Placeholder 2">
            <a:extLst>
              <a:ext uri="{FF2B5EF4-FFF2-40B4-BE49-F238E27FC236}">
                <a16:creationId xmlns:a16="http://schemas.microsoft.com/office/drawing/2014/main" id="{32514938-6DED-4BB2-B09B-9D05345AC027}"/>
              </a:ext>
            </a:extLst>
          </p:cNvPr>
          <p:cNvSpPr>
            <a:spLocks noGrp="1"/>
          </p:cNvSpPr>
          <p:nvPr>
            <p:ph idx="1"/>
          </p:nvPr>
        </p:nvSpPr>
        <p:spPr/>
        <p:txBody>
          <a:bodyPr>
            <a:normAutofit lnSpcReduction="10000"/>
          </a:bodyPr>
          <a:lstStyle/>
          <a:p>
            <a:r>
              <a:rPr lang="en-US" dirty="0"/>
              <a:t>Bus Boys is a failing public transportation company. Their sales have been dropping off slowly over the past few years due to their inability to keep up with the competition. They have decided to take a more tech savvy route and have come to us for help to make an application that would attract more people and retain old customers. Their company has all the right stuff to succeed. The only problem is they are late in transitioning to a more computer friendly world. They need an electronic database maintain their company and an application that will bring in new people and help retain older people. </a:t>
            </a:r>
          </a:p>
          <a:p>
            <a:endParaRPr lang="en-US" dirty="0"/>
          </a:p>
        </p:txBody>
      </p:sp>
    </p:spTree>
    <p:extLst>
      <p:ext uri="{BB962C8B-B14F-4D97-AF65-F5344CB8AC3E}">
        <p14:creationId xmlns:p14="http://schemas.microsoft.com/office/powerpoint/2010/main" val="92701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C75D-BC65-43BA-9657-19E5A65EC3FB}"/>
              </a:ext>
            </a:extLst>
          </p:cNvPr>
          <p:cNvSpPr>
            <a:spLocks noGrp="1"/>
          </p:cNvSpPr>
          <p:nvPr>
            <p:ph type="title"/>
          </p:nvPr>
        </p:nvSpPr>
        <p:spPr/>
        <p:txBody>
          <a:bodyPr/>
          <a:lstStyle/>
          <a:p>
            <a:pPr algn="ctr"/>
            <a:r>
              <a:rPr lang="en-US" dirty="0"/>
              <a:t>Bus Boys</a:t>
            </a:r>
          </a:p>
        </p:txBody>
      </p:sp>
      <p:sp>
        <p:nvSpPr>
          <p:cNvPr id="3" name="Content Placeholder 2">
            <a:extLst>
              <a:ext uri="{FF2B5EF4-FFF2-40B4-BE49-F238E27FC236}">
                <a16:creationId xmlns:a16="http://schemas.microsoft.com/office/drawing/2014/main" id="{63848D8E-1F94-4075-8750-D9E06DBA1547}"/>
              </a:ext>
            </a:extLst>
          </p:cNvPr>
          <p:cNvSpPr>
            <a:spLocks noGrp="1"/>
          </p:cNvSpPr>
          <p:nvPr>
            <p:ph idx="1"/>
          </p:nvPr>
        </p:nvSpPr>
        <p:spPr/>
        <p:txBody>
          <a:bodyPr>
            <a:normAutofit fontScale="92500" lnSpcReduction="10000"/>
          </a:bodyPr>
          <a:lstStyle/>
          <a:p>
            <a:r>
              <a:rPr lang="en-US" dirty="0"/>
              <a:t>Location: Baltimore, Maryland</a:t>
            </a:r>
          </a:p>
          <a:p>
            <a:r>
              <a:rPr lang="en-US" dirty="0"/>
              <a:t>Number of branches:  Currently 3 branches</a:t>
            </a:r>
          </a:p>
          <a:p>
            <a:r>
              <a:rPr lang="en-US" dirty="0"/>
              <a:t>Size of the business: about 20 people</a:t>
            </a:r>
          </a:p>
          <a:p>
            <a:r>
              <a:rPr lang="en-US" dirty="0"/>
              <a:t>Total sales: Bringing in about 1,500,000 per year</a:t>
            </a:r>
          </a:p>
          <a:p>
            <a:r>
              <a:rPr lang="en-US" dirty="0"/>
              <a:t>Target Area: Maryland near Baltimore Area. Hoping to branch out as time goes on.</a:t>
            </a:r>
          </a:p>
          <a:p>
            <a:r>
              <a:rPr lang="en-US" dirty="0"/>
              <a:t>Services: Public transportation. Public busing system. Private bus reservation system with driver.  Taxi reservation system. </a:t>
            </a:r>
          </a:p>
          <a:p>
            <a:endParaRPr lang="en-US" dirty="0"/>
          </a:p>
        </p:txBody>
      </p:sp>
    </p:spTree>
    <p:extLst>
      <p:ext uri="{BB962C8B-B14F-4D97-AF65-F5344CB8AC3E}">
        <p14:creationId xmlns:p14="http://schemas.microsoft.com/office/powerpoint/2010/main" val="334859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D824-A5FC-45CD-885C-B08382ECC605}"/>
              </a:ext>
            </a:extLst>
          </p:cNvPr>
          <p:cNvSpPr>
            <a:spLocks noGrp="1"/>
          </p:cNvSpPr>
          <p:nvPr>
            <p:ph type="title"/>
          </p:nvPr>
        </p:nvSpPr>
        <p:spPr/>
        <p:txBody>
          <a:bodyPr/>
          <a:lstStyle/>
          <a:p>
            <a:pPr algn="ctr"/>
            <a:r>
              <a:rPr lang="en-US" dirty="0"/>
              <a:t>Business Process Taxi</a:t>
            </a:r>
          </a:p>
        </p:txBody>
      </p:sp>
      <p:sp>
        <p:nvSpPr>
          <p:cNvPr id="3" name="Content Placeholder 2">
            <a:extLst>
              <a:ext uri="{FF2B5EF4-FFF2-40B4-BE49-F238E27FC236}">
                <a16:creationId xmlns:a16="http://schemas.microsoft.com/office/drawing/2014/main" id="{3C629F54-F53F-40DB-9CA5-9D2B1A4D322C}"/>
              </a:ext>
            </a:extLst>
          </p:cNvPr>
          <p:cNvSpPr>
            <a:spLocks noGrp="1"/>
          </p:cNvSpPr>
          <p:nvPr>
            <p:ph idx="1"/>
          </p:nvPr>
        </p:nvSpPr>
        <p:spPr/>
        <p:txBody>
          <a:bodyPr>
            <a:normAutofit fontScale="77500" lnSpcReduction="20000"/>
          </a:bodyPr>
          <a:lstStyle/>
          <a:p>
            <a:pPr lvl="0"/>
            <a:r>
              <a:rPr lang="en-US" dirty="0"/>
              <a:t>First the Customer Opens the application. </a:t>
            </a:r>
          </a:p>
          <a:p>
            <a:pPr lvl="0"/>
            <a:r>
              <a:rPr lang="en-US" dirty="0"/>
              <a:t>Once the application is open the user should press Request</a:t>
            </a:r>
          </a:p>
          <a:p>
            <a:pPr lvl="0"/>
            <a:r>
              <a:rPr lang="en-US" dirty="0"/>
              <a:t>Once the Request page is open the user should select an available taxi from the dropdown menu.</a:t>
            </a:r>
          </a:p>
          <a:p>
            <a:pPr lvl="0"/>
            <a:r>
              <a:rPr lang="en-US" dirty="0"/>
              <a:t>Once they have selected an available taxi they should press request.</a:t>
            </a:r>
          </a:p>
          <a:p>
            <a:pPr lvl="0"/>
            <a:r>
              <a:rPr lang="en-US" dirty="0"/>
              <a:t>The database is then updated by making that taxi currently reserved and unavailable for others to reserve. The application does the same thing</a:t>
            </a:r>
          </a:p>
          <a:p>
            <a:pPr lvl="0"/>
            <a:r>
              <a:rPr lang="en-US" dirty="0"/>
              <a:t>The customer should get a unique reservation number and so should the driver of the taxi. They should have the same one to authenticate that this is the person who made the reservation.</a:t>
            </a:r>
          </a:p>
          <a:p>
            <a:pPr marL="0" indent="0">
              <a:buNone/>
            </a:pPr>
            <a:endParaRPr lang="en-US" dirty="0"/>
          </a:p>
        </p:txBody>
      </p:sp>
    </p:spTree>
    <p:extLst>
      <p:ext uri="{BB962C8B-B14F-4D97-AF65-F5344CB8AC3E}">
        <p14:creationId xmlns:p14="http://schemas.microsoft.com/office/powerpoint/2010/main" val="62322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18191-9B19-4D6D-9F5F-470E5FDC7539}"/>
              </a:ext>
            </a:extLst>
          </p:cNvPr>
          <p:cNvSpPr>
            <a:spLocks noGrp="1"/>
          </p:cNvSpPr>
          <p:nvPr>
            <p:ph type="title"/>
          </p:nvPr>
        </p:nvSpPr>
        <p:spPr/>
        <p:txBody>
          <a:bodyPr/>
          <a:lstStyle/>
          <a:p>
            <a:pPr algn="ctr"/>
            <a:r>
              <a:rPr lang="en-US" dirty="0"/>
              <a:t>Business Process Taxi</a:t>
            </a:r>
          </a:p>
        </p:txBody>
      </p:sp>
      <p:sp>
        <p:nvSpPr>
          <p:cNvPr id="3" name="Content Placeholder 2">
            <a:extLst>
              <a:ext uri="{FF2B5EF4-FFF2-40B4-BE49-F238E27FC236}">
                <a16:creationId xmlns:a16="http://schemas.microsoft.com/office/drawing/2014/main" id="{EC305F0B-733C-4C05-88E4-3480B0DFAAD4}"/>
              </a:ext>
            </a:extLst>
          </p:cNvPr>
          <p:cNvSpPr>
            <a:spLocks noGrp="1"/>
          </p:cNvSpPr>
          <p:nvPr>
            <p:ph idx="1"/>
          </p:nvPr>
        </p:nvSpPr>
        <p:spPr/>
        <p:txBody>
          <a:bodyPr>
            <a:normAutofit fontScale="85000" lnSpcReduction="10000"/>
          </a:bodyPr>
          <a:lstStyle/>
          <a:p>
            <a:pPr lvl="0"/>
            <a:r>
              <a:rPr lang="en-US" dirty="0"/>
              <a:t>The application automatically notifies the taxi driver where the customer is.</a:t>
            </a:r>
          </a:p>
          <a:p>
            <a:pPr lvl="0"/>
            <a:r>
              <a:rPr lang="en-US" dirty="0"/>
              <a:t>The taxi driver goes to pick up the customer</a:t>
            </a:r>
          </a:p>
          <a:p>
            <a:pPr lvl="0"/>
            <a:r>
              <a:rPr lang="en-US" dirty="0"/>
              <a:t>The customer is taken to their destination</a:t>
            </a:r>
          </a:p>
          <a:p>
            <a:pPr lvl="0"/>
            <a:r>
              <a:rPr lang="en-US" dirty="0"/>
              <a:t>The customer pays the driver in some form cash, or credit.</a:t>
            </a:r>
          </a:p>
          <a:p>
            <a:pPr lvl="0"/>
            <a:r>
              <a:rPr lang="en-US" dirty="0"/>
              <a:t>The price of the ride is already calculated and stored on the database, so the station will be expecting that amount to come in from the taxi driver if the person payed in cash.</a:t>
            </a:r>
          </a:p>
          <a:p>
            <a:pPr lvl="0"/>
            <a:r>
              <a:rPr lang="en-US" dirty="0"/>
              <a:t>The Taxi driver brings back their earnings in cash to the station they work at by the end of the day.</a:t>
            </a:r>
          </a:p>
          <a:p>
            <a:endParaRPr lang="en-US" dirty="0"/>
          </a:p>
        </p:txBody>
      </p:sp>
    </p:spTree>
    <p:extLst>
      <p:ext uri="{BB962C8B-B14F-4D97-AF65-F5344CB8AC3E}">
        <p14:creationId xmlns:p14="http://schemas.microsoft.com/office/powerpoint/2010/main" val="318539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D891-7BD3-44E1-94FD-3C61FE54E298}"/>
              </a:ext>
            </a:extLst>
          </p:cNvPr>
          <p:cNvSpPr>
            <a:spLocks noGrp="1"/>
          </p:cNvSpPr>
          <p:nvPr>
            <p:ph type="title"/>
          </p:nvPr>
        </p:nvSpPr>
        <p:spPr/>
        <p:txBody>
          <a:bodyPr/>
          <a:lstStyle/>
          <a:p>
            <a:pPr algn="ctr"/>
            <a:r>
              <a:rPr lang="en-US" dirty="0"/>
              <a:t>Business Process Public Bus</a:t>
            </a:r>
          </a:p>
        </p:txBody>
      </p:sp>
      <p:sp>
        <p:nvSpPr>
          <p:cNvPr id="3" name="Content Placeholder 2">
            <a:extLst>
              <a:ext uri="{FF2B5EF4-FFF2-40B4-BE49-F238E27FC236}">
                <a16:creationId xmlns:a16="http://schemas.microsoft.com/office/drawing/2014/main" id="{F46EABB9-AE03-4EFE-9730-8480E21EEF6F}"/>
              </a:ext>
            </a:extLst>
          </p:cNvPr>
          <p:cNvSpPr>
            <a:spLocks noGrp="1"/>
          </p:cNvSpPr>
          <p:nvPr>
            <p:ph idx="1"/>
          </p:nvPr>
        </p:nvSpPr>
        <p:spPr/>
        <p:txBody>
          <a:bodyPr>
            <a:normAutofit fontScale="92500" lnSpcReduction="10000"/>
          </a:bodyPr>
          <a:lstStyle/>
          <a:p>
            <a:pPr lvl="0"/>
            <a:r>
              <a:rPr lang="en-US" dirty="0"/>
              <a:t>First the customer opens the application</a:t>
            </a:r>
          </a:p>
          <a:p>
            <a:pPr lvl="0"/>
            <a:r>
              <a:rPr lang="en-US" dirty="0"/>
              <a:t>Once the application is open they can check the routes of the buses by pressing the routes button on the application.</a:t>
            </a:r>
          </a:p>
          <a:p>
            <a:pPr lvl="0"/>
            <a:r>
              <a:rPr lang="en-US" dirty="0"/>
              <a:t>The customer goes to a bus stop and waits for the bus to arrive.</a:t>
            </a:r>
          </a:p>
          <a:p>
            <a:pPr lvl="0"/>
            <a:r>
              <a:rPr lang="en-US" dirty="0"/>
              <a:t>The bus arrives, and the customer gets on and pays a set fee for the bus ride in cash.</a:t>
            </a:r>
          </a:p>
          <a:p>
            <a:pPr lvl="0"/>
            <a:r>
              <a:rPr lang="en-US" dirty="0"/>
              <a:t>The customer stays on until they get to their destination.</a:t>
            </a:r>
          </a:p>
          <a:p>
            <a:pPr lvl="0"/>
            <a:r>
              <a:rPr lang="en-US" dirty="0"/>
              <a:t>The bus driver takes back all the earnings to their station by the end of the day.</a:t>
            </a:r>
          </a:p>
          <a:p>
            <a:endParaRPr lang="en-US" dirty="0"/>
          </a:p>
        </p:txBody>
      </p:sp>
    </p:spTree>
    <p:extLst>
      <p:ext uri="{BB962C8B-B14F-4D97-AF65-F5344CB8AC3E}">
        <p14:creationId xmlns:p14="http://schemas.microsoft.com/office/powerpoint/2010/main" val="1199803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TotalTime>
  <Words>1196</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Harlow Solid Italic</vt:lpstr>
      <vt:lpstr>Trebuchet MS</vt:lpstr>
      <vt:lpstr>Tw Cen MT</vt:lpstr>
      <vt:lpstr>Circuit</vt:lpstr>
      <vt:lpstr>Bus Boys</vt:lpstr>
      <vt:lpstr>Java Swing</vt:lpstr>
      <vt:lpstr>intelliJ IDEA Commmunity </vt:lpstr>
      <vt:lpstr>Mysql Workbench</vt:lpstr>
      <vt:lpstr>History</vt:lpstr>
      <vt:lpstr>Bus Boys</vt:lpstr>
      <vt:lpstr>Business Process Taxi</vt:lpstr>
      <vt:lpstr>Business Process Taxi</vt:lpstr>
      <vt:lpstr>Business Process Public Bus</vt:lpstr>
      <vt:lpstr>Requirements Application</vt:lpstr>
      <vt:lpstr>Requirements Application</vt:lpstr>
      <vt:lpstr>Requirements Application</vt:lpstr>
      <vt:lpstr>Requirements Database</vt:lpstr>
      <vt:lpstr>Requirements Database</vt:lpstr>
      <vt:lpstr>Requirements Database</vt:lpstr>
      <vt:lpstr>Requirements Database</vt:lpstr>
      <vt:lpstr>Requirements database</vt:lpstr>
      <vt:lpstr>Requirements Database</vt:lpstr>
      <vt:lpstr>Requirements Database</vt:lpstr>
      <vt:lpstr>ERD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Boys</dc:title>
  <dc:creator>Gihad</dc:creator>
  <cp:lastModifiedBy>Gihad</cp:lastModifiedBy>
  <cp:revision>4</cp:revision>
  <dcterms:created xsi:type="dcterms:W3CDTF">2017-12-15T00:39:09Z</dcterms:created>
  <dcterms:modified xsi:type="dcterms:W3CDTF">2017-12-15T01:11:52Z</dcterms:modified>
</cp:coreProperties>
</file>