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.pinimg.com/736x/f7/2a/9d/f72a9dd93af69e6df26cd910f463a74d--happy-puppy-happy-dogs.jpg" TargetMode="External"/><Relationship Id="rId3" Type="http://schemas.openxmlformats.org/officeDocument/2006/relationships/hyperlink" Target="http://www.quickanddirtytips.com/sites/default/files/images/2499/question-mark2.jpg" TargetMode="External"/><Relationship Id="rId7" Type="http://schemas.openxmlformats.org/officeDocument/2006/relationships/hyperlink" Target="https://pbs.twimg.com/profile_images/803204448675856388/6eqoPNuy.jpg" TargetMode="External"/><Relationship Id="rId2" Type="http://schemas.openxmlformats.org/officeDocument/2006/relationships/hyperlink" Target="http://www.channelfutures.com/sites/mspmentor.net/files/uploads/2015/07/Sales-Drop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x.wdfiles.com/local--files/icon:mysqlworkbench/MySQLWorkbench.png" TargetMode="External"/><Relationship Id="rId5" Type="http://schemas.openxmlformats.org/officeDocument/2006/relationships/hyperlink" Target="https://i.pinimg.com/736x/b5/c6/cc/b5c6cc58c01357bb94e6eabb129215c3.jpg" TargetMode="External"/><Relationship Id="rId4" Type="http://schemas.openxmlformats.org/officeDocument/2006/relationships/hyperlink" Target="https://www.visioncritical.com/wp-content/uploads/2015/12/tech-companies-resources-950x700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9142-C5D4-46C8-B23C-044AB5632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Harlow Solid Italic" panose="04030604020F02020D02" pitchFamily="82" charset="0"/>
              </a:rPr>
              <a:t>Bus Boys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DF5-5817-4AB8-8EA0-18F38EC5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 Milford, Tucker Howard, Gihad </a:t>
            </a:r>
            <a:r>
              <a:rPr lang="en-US" dirty="0" err="1"/>
              <a:t>Elgendy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64A5-4FFE-49F4-9D7A-6EAE7DF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40ED-579D-48D8-91B3-0EB769B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Accounts: to see individual employee’s information</a:t>
            </a:r>
          </a:p>
          <a:p>
            <a:r>
              <a:rPr lang="en-US" dirty="0"/>
              <a:t>Supervisor Accounts: to see Supervisor information and to split up the types of employees that work for him by job.</a:t>
            </a:r>
          </a:p>
          <a:p>
            <a:r>
              <a:rPr lang="en-US" dirty="0"/>
              <a:t>Administrator Account: Able to add vehicles and delete vehicles. Able to add employees and delete employees.</a:t>
            </a:r>
          </a:p>
        </p:txBody>
      </p:sp>
    </p:spTree>
    <p:extLst>
      <p:ext uri="{BB962C8B-B14F-4D97-AF65-F5344CB8AC3E}">
        <p14:creationId xmlns:p14="http://schemas.microsoft.com/office/powerpoint/2010/main" val="9198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671C-828B-4342-8758-E11D509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A0AD-BBEE-4034-8283-2DDCB7D2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should be able to see routes</a:t>
            </a:r>
          </a:p>
          <a:p>
            <a:r>
              <a:rPr lang="en-US" dirty="0"/>
              <a:t>Everyone should be able to see contact information of </a:t>
            </a:r>
            <a:r>
              <a:rPr lang="en-US"/>
              <a:t>the company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40FE-0D96-45A2-87C8-D8DF4F94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</a:t>
            </a:r>
          </a:p>
        </p:txBody>
      </p:sp>
      <p:pic>
        <p:nvPicPr>
          <p:cNvPr id="1026" name="Picture 2" descr="http://www.channelfutures.com/sites/mspmentor.net/files/uploads/2015/07/Sales-Drop.jpg">
            <a:extLst>
              <a:ext uri="{FF2B5EF4-FFF2-40B4-BE49-F238E27FC236}">
                <a16:creationId xmlns:a16="http://schemas.microsoft.com/office/drawing/2014/main" id="{E6502C33-AEF6-47AB-A72E-838E5093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588604"/>
            <a:ext cx="4895850" cy="3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8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B00D-5A93-49DB-AA1B-955864D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2050" name="Picture 2" descr="http://www.quickanddirtytips.com/sites/default/files/images/2499/question-mark2.jpg">
            <a:extLst>
              <a:ext uri="{FF2B5EF4-FFF2-40B4-BE49-F238E27FC236}">
                <a16:creationId xmlns:a16="http://schemas.microsoft.com/office/drawing/2014/main" id="{3103F2F5-4F22-420B-9D0A-56376B30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25" y="2446868"/>
            <a:ext cx="2698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25E-C2A0-401F-8B9C-F2C222D4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!!!</a:t>
            </a:r>
          </a:p>
        </p:txBody>
      </p:sp>
      <p:pic>
        <p:nvPicPr>
          <p:cNvPr id="3074" name="Picture 2" descr="https://www.visioncritical.com/wp-content/uploads/2015/12/tech-companies-resources-950x700.jpg">
            <a:extLst>
              <a:ext uri="{FF2B5EF4-FFF2-40B4-BE49-F238E27FC236}">
                <a16:creationId xmlns:a16="http://schemas.microsoft.com/office/drawing/2014/main" id="{7933F8E2-6F98-47EE-A085-00AE1536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471486"/>
            <a:ext cx="4867275" cy="358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1CCD-FC53-43F8-954C-57ED55A0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Fear</a:t>
            </a:r>
          </a:p>
        </p:txBody>
      </p:sp>
      <p:pic>
        <p:nvPicPr>
          <p:cNvPr id="4098" name="Picture 2" descr="https://i.pinimg.com/736x/b5/c6/cc/b5c6cc58c01357bb94e6eabb129215c3.jpg">
            <a:extLst>
              <a:ext uri="{FF2B5EF4-FFF2-40B4-BE49-F238E27FC236}">
                <a16:creationId xmlns:a16="http://schemas.microsoft.com/office/drawing/2014/main" id="{CC031449-C9AA-40F4-8C54-7EF181CE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2569652"/>
            <a:ext cx="4695825" cy="31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D0E1-9293-4D56-99D8-C90528A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 </a:t>
            </a:r>
          </a:p>
        </p:txBody>
      </p:sp>
      <p:pic>
        <p:nvPicPr>
          <p:cNvPr id="5122" name="Picture 2" descr="http://osx.wdfiles.com/local--files/icon:mysqlworkbench/MySQLWorkbench.png">
            <a:extLst>
              <a:ext uri="{FF2B5EF4-FFF2-40B4-BE49-F238E27FC236}">
                <a16:creationId xmlns:a16="http://schemas.microsoft.com/office/drawing/2014/main" id="{318EB043-4F52-4862-B670-FC585E02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7" y="2475443"/>
            <a:ext cx="34004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1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973E-93F3-4A67-94C6-13130B6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Community</a:t>
            </a:r>
          </a:p>
        </p:txBody>
      </p:sp>
      <p:pic>
        <p:nvPicPr>
          <p:cNvPr id="6146" name="Picture 2" descr="https://pbs.twimg.com/profile_images/803204448675856388/6eqoPNuy.jpg">
            <a:extLst>
              <a:ext uri="{FF2B5EF4-FFF2-40B4-BE49-F238E27FC236}">
                <a16:creationId xmlns:a16="http://schemas.microsoft.com/office/drawing/2014/main" id="{85DBE8BA-D23E-4033-8C6B-9D54BF51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609849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3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65E3-419F-4371-A42F-4D7FC33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be Wowed !!!</a:t>
            </a:r>
          </a:p>
        </p:txBody>
      </p:sp>
      <p:pic>
        <p:nvPicPr>
          <p:cNvPr id="7170" name="Picture 2" descr="https://i.pinimg.com/736x/f7/2a/9d/f72a9dd93af69e6df26cd910f463a74d--happy-puppy-happy-dogs.jpg">
            <a:extLst>
              <a:ext uri="{FF2B5EF4-FFF2-40B4-BE49-F238E27FC236}">
                <a16:creationId xmlns:a16="http://schemas.microsoft.com/office/drawing/2014/main" id="{3CA5F437-D44A-4ACB-AA05-5AB4A2C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22" y="2476500"/>
            <a:ext cx="2660756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8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6F0C-3FDD-4F2E-8B05-08B7D42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371A-D41B-4118-B2DC-7E0659BA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http://www.channelfutures.com/sites/mspmentor.net/files/uploads/2015/07/Sales-Drop.jpg</a:t>
            </a:r>
            <a:endParaRPr lang="en-US" dirty="0"/>
          </a:p>
          <a:p>
            <a:r>
              <a:rPr lang="en-US" dirty="0">
                <a:hlinkClick r:id="rId3"/>
              </a:rPr>
              <a:t>http://www.quickanddirtytips.com/sites/default/files/images/2499/question-mark2.jpg</a:t>
            </a:r>
            <a:endParaRPr lang="en-US" dirty="0"/>
          </a:p>
          <a:p>
            <a:r>
              <a:rPr lang="en-US" dirty="0">
                <a:hlinkClick r:id="rId4"/>
              </a:rPr>
              <a:t>https://www.visioncritical.com/wp-content/uploads/2015/12/tech-companies-resources-950x700.jpg</a:t>
            </a:r>
            <a:endParaRPr lang="en-US" dirty="0"/>
          </a:p>
          <a:p>
            <a:r>
              <a:rPr lang="en-US" dirty="0">
                <a:hlinkClick r:id="rId5"/>
              </a:rPr>
              <a:t>https://i.pinimg.com/736x/b5/c6/cc/b5c6cc58c01357bb94e6eabb129215c3.jpg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http://osx.wdfiles.com/local--files/icon:mysqlworkbench/MySQLWorkbench.png</a:t>
            </a:r>
            <a:endParaRPr lang="en-US" dirty="0"/>
          </a:p>
          <a:p>
            <a:r>
              <a:rPr lang="en-US" dirty="0">
                <a:hlinkClick r:id="rId7"/>
              </a:rPr>
              <a:t>https://pbs.twimg.com/profile_images/803204448675856388/6eqoPNuy.jpg</a:t>
            </a:r>
            <a:endParaRPr lang="en-US" dirty="0"/>
          </a:p>
          <a:p>
            <a:r>
              <a:rPr lang="en-US" dirty="0">
                <a:hlinkClick r:id="rId8"/>
              </a:rPr>
              <a:t>https://i.pinimg.com/736x/f7/2a/9d/f72a9dd93af69e6df26cd910f463a74d--happy-puppy-happy-dogs.jpg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233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Harlow Solid Italic</vt:lpstr>
      <vt:lpstr>Organic</vt:lpstr>
      <vt:lpstr>Bus Boys</vt:lpstr>
      <vt:lpstr>Failure</vt:lpstr>
      <vt:lpstr>Why?</vt:lpstr>
      <vt:lpstr>Tech !!!</vt:lpstr>
      <vt:lpstr>Don’t Fear</vt:lpstr>
      <vt:lpstr>MySQL Workbench </vt:lpstr>
      <vt:lpstr>IntelliJ IDEA Community</vt:lpstr>
      <vt:lpstr>Get Ready to be Wowed !!!</vt:lpstr>
      <vt:lpstr>Sources</vt:lpstr>
      <vt:lpstr>Requirements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Boys</dc:title>
  <dc:creator>Gihad</dc:creator>
  <cp:lastModifiedBy>Gihad</cp:lastModifiedBy>
  <cp:revision>4</cp:revision>
  <dcterms:created xsi:type="dcterms:W3CDTF">2017-12-03T23:33:21Z</dcterms:created>
  <dcterms:modified xsi:type="dcterms:W3CDTF">2017-12-04T18:30:55Z</dcterms:modified>
</cp:coreProperties>
</file>