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8800425" cy="18000663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24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9" y="-96"/>
      </p:cViewPr>
      <p:guideLst>
        <p:guide orient="horz" pos="5624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3"/>
            <a:ext cx="21600319" cy="6266897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9" cy="434599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52" indent="0" algn="ctr">
              <a:buNone/>
              <a:defRPr sz="4724"/>
            </a:lvl2pPr>
            <a:lvl3pPr marL="2160104" indent="0" algn="ctr">
              <a:buNone/>
              <a:defRPr sz="4252"/>
            </a:lvl3pPr>
            <a:lvl4pPr marL="3240156" indent="0" algn="ctr">
              <a:buNone/>
              <a:defRPr sz="3780"/>
            </a:lvl4pPr>
            <a:lvl5pPr marL="4320207" indent="0" algn="ctr">
              <a:buNone/>
              <a:defRPr sz="3780"/>
            </a:lvl5pPr>
            <a:lvl6pPr marL="5400259" indent="0" algn="ctr">
              <a:buNone/>
              <a:defRPr sz="3780"/>
            </a:lvl6pPr>
            <a:lvl7pPr marL="6480311" indent="0" algn="ctr">
              <a:buNone/>
              <a:defRPr sz="3780"/>
            </a:lvl7pPr>
            <a:lvl8pPr marL="7560363" indent="0" algn="ctr">
              <a:buNone/>
              <a:defRPr sz="3780"/>
            </a:lvl8pPr>
            <a:lvl9pPr marL="8640415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70"/>
            <a:ext cx="621009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0" y="958370"/>
            <a:ext cx="1827027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1"/>
            <a:ext cx="24840367" cy="3937644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5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104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5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20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5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31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6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1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4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4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1" y="958370"/>
            <a:ext cx="2484036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52" indent="0">
              <a:buNone/>
              <a:defRPr sz="4724" b="1"/>
            </a:lvl2pPr>
            <a:lvl3pPr marL="2160104" indent="0">
              <a:buNone/>
              <a:defRPr sz="4252" b="1"/>
            </a:lvl3pPr>
            <a:lvl4pPr marL="3240156" indent="0">
              <a:buNone/>
              <a:defRPr sz="3780" b="1"/>
            </a:lvl4pPr>
            <a:lvl5pPr marL="4320207" indent="0">
              <a:buNone/>
              <a:defRPr sz="3780" b="1"/>
            </a:lvl5pPr>
            <a:lvl6pPr marL="5400259" indent="0">
              <a:buNone/>
              <a:defRPr sz="3780" b="1"/>
            </a:lvl6pPr>
            <a:lvl7pPr marL="6480311" indent="0">
              <a:buNone/>
              <a:defRPr sz="3780" b="1"/>
            </a:lvl7pPr>
            <a:lvl8pPr marL="7560363" indent="0">
              <a:buNone/>
              <a:defRPr sz="3780" b="1"/>
            </a:lvl8pPr>
            <a:lvl9pPr marL="864041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3"/>
            <a:ext cx="1218392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52" indent="0">
              <a:buNone/>
              <a:defRPr sz="4724" b="1"/>
            </a:lvl2pPr>
            <a:lvl3pPr marL="2160104" indent="0">
              <a:buNone/>
              <a:defRPr sz="4252" b="1"/>
            </a:lvl3pPr>
            <a:lvl4pPr marL="3240156" indent="0">
              <a:buNone/>
              <a:defRPr sz="3780" b="1"/>
            </a:lvl4pPr>
            <a:lvl5pPr marL="4320207" indent="0">
              <a:buNone/>
              <a:defRPr sz="3780" b="1"/>
            </a:lvl5pPr>
            <a:lvl6pPr marL="5400259" indent="0">
              <a:buNone/>
              <a:defRPr sz="3780" b="1"/>
            </a:lvl6pPr>
            <a:lvl7pPr marL="6480311" indent="0">
              <a:buNone/>
              <a:defRPr sz="3780" b="1"/>
            </a:lvl7pPr>
            <a:lvl8pPr marL="7560363" indent="0">
              <a:buNone/>
              <a:defRPr sz="3780" b="1"/>
            </a:lvl8pPr>
            <a:lvl9pPr marL="864041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3"/>
            <a:ext cx="1224393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5"/>
            <a:ext cx="9288886" cy="42001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5" cy="12792138"/>
          </a:xfrm>
        </p:spPr>
        <p:txBody>
          <a:bodyPr/>
          <a:lstStyle>
            <a:lvl1pPr>
              <a:defRPr sz="7560"/>
            </a:lvl1pPr>
            <a:lvl2pPr>
              <a:defRPr sz="6614"/>
            </a:lvl2pPr>
            <a:lvl3pPr>
              <a:defRPr sz="5670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80052" indent="0">
              <a:buNone/>
              <a:defRPr sz="3307"/>
            </a:lvl2pPr>
            <a:lvl3pPr marL="2160104" indent="0">
              <a:buNone/>
              <a:defRPr sz="2835"/>
            </a:lvl3pPr>
            <a:lvl4pPr marL="3240156" indent="0">
              <a:buNone/>
              <a:defRPr sz="2362"/>
            </a:lvl4pPr>
            <a:lvl5pPr marL="4320207" indent="0">
              <a:buNone/>
              <a:defRPr sz="2362"/>
            </a:lvl5pPr>
            <a:lvl6pPr marL="5400259" indent="0">
              <a:buNone/>
              <a:defRPr sz="2362"/>
            </a:lvl6pPr>
            <a:lvl7pPr marL="6480311" indent="0">
              <a:buNone/>
              <a:defRPr sz="2362"/>
            </a:lvl7pPr>
            <a:lvl8pPr marL="7560363" indent="0">
              <a:buNone/>
              <a:defRPr sz="2362"/>
            </a:lvl8pPr>
            <a:lvl9pPr marL="8640415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5"/>
            <a:ext cx="9288886" cy="42001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5" cy="12792138"/>
          </a:xfrm>
        </p:spPr>
        <p:txBody>
          <a:bodyPr anchor="t"/>
          <a:lstStyle>
            <a:lvl1pPr marL="0" indent="0">
              <a:buNone/>
              <a:defRPr sz="7560"/>
            </a:lvl1pPr>
            <a:lvl2pPr marL="1080052" indent="0">
              <a:buNone/>
              <a:defRPr sz="6614"/>
            </a:lvl2pPr>
            <a:lvl3pPr marL="2160104" indent="0">
              <a:buNone/>
              <a:defRPr sz="5670"/>
            </a:lvl3pPr>
            <a:lvl4pPr marL="3240156" indent="0">
              <a:buNone/>
              <a:defRPr sz="4724"/>
            </a:lvl4pPr>
            <a:lvl5pPr marL="4320207" indent="0">
              <a:buNone/>
              <a:defRPr sz="4724"/>
            </a:lvl5pPr>
            <a:lvl6pPr marL="5400259" indent="0">
              <a:buNone/>
              <a:defRPr sz="4724"/>
            </a:lvl6pPr>
            <a:lvl7pPr marL="6480311" indent="0">
              <a:buNone/>
              <a:defRPr sz="4724"/>
            </a:lvl7pPr>
            <a:lvl8pPr marL="7560363" indent="0">
              <a:buNone/>
              <a:defRPr sz="4724"/>
            </a:lvl8pPr>
            <a:lvl9pPr marL="8640415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80052" indent="0">
              <a:buNone/>
              <a:defRPr sz="3307"/>
            </a:lvl2pPr>
            <a:lvl3pPr marL="2160104" indent="0">
              <a:buNone/>
              <a:defRPr sz="2835"/>
            </a:lvl3pPr>
            <a:lvl4pPr marL="3240156" indent="0">
              <a:buNone/>
              <a:defRPr sz="2362"/>
            </a:lvl4pPr>
            <a:lvl5pPr marL="4320207" indent="0">
              <a:buNone/>
              <a:defRPr sz="2362"/>
            </a:lvl5pPr>
            <a:lvl6pPr marL="5400259" indent="0">
              <a:buNone/>
              <a:defRPr sz="2362"/>
            </a:lvl6pPr>
            <a:lvl7pPr marL="6480311" indent="0">
              <a:buNone/>
              <a:defRPr sz="2362"/>
            </a:lvl7pPr>
            <a:lvl8pPr marL="7560363" indent="0">
              <a:buNone/>
              <a:defRPr sz="2362"/>
            </a:lvl8pPr>
            <a:lvl9pPr marL="8640415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4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50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1FF5-7807-4141-BA3E-B20E537E27F7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0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50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60104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6" indent="-540026" algn="l" defTabSz="2160104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78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30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181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233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85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337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89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441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52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04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56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207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59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311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63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415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001C8CE8-9F0E-5F0C-C20D-1E11FC64F377}"/>
              </a:ext>
            </a:extLst>
          </p:cNvPr>
          <p:cNvSpPr/>
          <p:nvPr/>
        </p:nvSpPr>
        <p:spPr>
          <a:xfrm>
            <a:off x="720000" y="83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gain</a:t>
            </a:r>
            <a:endParaRPr lang="zh-CN" altLang="en-US" sz="5334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F88303-D59D-725B-9D23-1FAE38EC4C5D}"/>
              </a:ext>
            </a:extLst>
          </p:cNvPr>
          <p:cNvSpPr/>
          <p:nvPr/>
        </p:nvSpPr>
        <p:spPr>
          <a:xfrm>
            <a:off x="4500000" y="2901405"/>
            <a:ext cx="19980000" cy="10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7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FE70C6B-A103-584B-6622-8391D9F97E6A}"/>
              </a:ext>
            </a:extLst>
          </p:cNvPr>
          <p:cNvSpPr/>
          <p:nvPr/>
        </p:nvSpPr>
        <p:spPr>
          <a:xfrm>
            <a:off x="720000" y="29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 err="1"/>
              <a:t>freq</a:t>
            </a:r>
            <a:endParaRPr lang="zh-CN" altLang="en-US" sz="867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B45F5C-A767-61F4-A456-D04268455A2D}"/>
              </a:ext>
            </a:extLst>
          </p:cNvPr>
          <p:cNvSpPr/>
          <p:nvPr/>
        </p:nvSpPr>
        <p:spPr>
          <a:xfrm>
            <a:off x="720000" y="1334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Q</a:t>
            </a:r>
            <a:endParaRPr lang="zh-CN" altLang="en-US" sz="5334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1B9BAF-AD5E-642F-D26D-2212F226F76E}"/>
              </a:ext>
            </a:extLst>
          </p:cNvPr>
          <p:cNvSpPr/>
          <p:nvPr/>
        </p:nvSpPr>
        <p:spPr>
          <a:xfrm>
            <a:off x="4500000" y="14400000"/>
            <a:ext cx="2880000" cy="9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1</a:t>
            </a:r>
            <a:endParaRPr lang="zh-CN" altLang="en-US" sz="5334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5AA199-5D3A-5062-C2F7-F675081A5040}"/>
              </a:ext>
            </a:extLst>
          </p:cNvPr>
          <p:cNvSpPr/>
          <p:nvPr/>
        </p:nvSpPr>
        <p:spPr>
          <a:xfrm>
            <a:off x="792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2</a:t>
            </a:r>
            <a:endParaRPr lang="zh-CN" altLang="en-US" sz="5334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FC68FC-0424-30C3-3CE5-B849D39CAF03}"/>
              </a:ext>
            </a:extLst>
          </p:cNvPr>
          <p:cNvSpPr/>
          <p:nvPr/>
        </p:nvSpPr>
        <p:spPr>
          <a:xfrm>
            <a:off x="1134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3</a:t>
            </a:r>
            <a:endParaRPr lang="zh-CN" altLang="en-US" sz="5334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019F76-DBA1-138D-7E9B-B3377AD0BF36}"/>
              </a:ext>
            </a:extLst>
          </p:cNvPr>
          <p:cNvSpPr/>
          <p:nvPr/>
        </p:nvSpPr>
        <p:spPr>
          <a:xfrm>
            <a:off x="1476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4</a:t>
            </a:r>
            <a:endParaRPr lang="zh-CN" altLang="en-US" sz="5334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13FBF4-18AB-FBAF-EF2B-5F3FC2B4019D}"/>
              </a:ext>
            </a:extLst>
          </p:cNvPr>
          <p:cNvSpPr/>
          <p:nvPr/>
        </p:nvSpPr>
        <p:spPr>
          <a:xfrm>
            <a:off x="1818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5</a:t>
            </a:r>
            <a:endParaRPr lang="zh-CN" altLang="en-US" sz="5334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DFAC30-6B2D-122E-000F-F961DC58B5E2}"/>
              </a:ext>
            </a:extLst>
          </p:cNvPr>
          <p:cNvSpPr/>
          <p:nvPr/>
        </p:nvSpPr>
        <p:spPr>
          <a:xfrm>
            <a:off x="2160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6</a:t>
            </a:r>
            <a:endParaRPr lang="zh-CN" altLang="en-US" sz="5334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E00957B-E54A-255D-B1FE-114D49F64215}"/>
              </a:ext>
            </a:extLst>
          </p:cNvPr>
          <p:cNvSpPr/>
          <p:nvPr/>
        </p:nvSpPr>
        <p:spPr>
          <a:xfrm>
            <a:off x="25200000" y="83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scale</a:t>
            </a:r>
            <a:endParaRPr lang="zh-CN" altLang="en-US" sz="5334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FD9F148-234B-1021-D335-51BDD6134040}"/>
              </a:ext>
            </a:extLst>
          </p:cNvPr>
          <p:cNvSpPr/>
          <p:nvPr/>
        </p:nvSpPr>
        <p:spPr>
          <a:xfrm>
            <a:off x="25200000" y="1334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gain</a:t>
            </a:r>
            <a:endParaRPr lang="zh-CN" altLang="en-US" sz="5334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B02C4D3-010B-75CC-9585-3A0C9F51E51B}"/>
              </a:ext>
            </a:extLst>
          </p:cNvPr>
          <p:cNvSpPr/>
          <p:nvPr/>
        </p:nvSpPr>
        <p:spPr>
          <a:xfrm>
            <a:off x="25200000" y="29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analysis</a:t>
            </a:r>
            <a:endParaRPr lang="zh-CN" altLang="en-US" sz="5334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E68309-8A0A-7128-4DDB-B20F31DAA075}"/>
              </a:ext>
            </a:extLst>
          </p:cNvPr>
          <p:cNvSpPr/>
          <p:nvPr/>
        </p:nvSpPr>
        <p:spPr>
          <a:xfrm>
            <a:off x="4500000" y="15390000"/>
            <a:ext cx="2880000" cy="9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1</a:t>
            </a:r>
            <a:endParaRPr lang="zh-CN" altLang="en-US" sz="5334" dirty="0"/>
          </a:p>
        </p:txBody>
      </p:sp>
    </p:spTree>
    <p:extLst>
      <p:ext uri="{BB962C8B-B14F-4D97-AF65-F5344CB8AC3E}">
        <p14:creationId xmlns:p14="http://schemas.microsoft.com/office/powerpoint/2010/main" val="37442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Q Eight 效果器。">
            <a:extLst>
              <a:ext uri="{FF2B5EF4-FFF2-40B4-BE49-F238E27FC236}">
                <a16:creationId xmlns:a16="http://schemas.microsoft.com/office/drawing/2014/main" id="{2431C3C9-BE3D-22BF-C9DC-81957AC8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3943772"/>
            <a:ext cx="25928320" cy="101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8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</TotalTime>
  <Words>13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a07160</dc:creator>
  <cp:lastModifiedBy>a07160</cp:lastModifiedBy>
  <cp:revision>14</cp:revision>
  <dcterms:created xsi:type="dcterms:W3CDTF">2023-04-17T02:10:49Z</dcterms:created>
  <dcterms:modified xsi:type="dcterms:W3CDTF">2023-04-24T12:55:53Z</dcterms:modified>
</cp:coreProperties>
</file>