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28800425" cy="18000663"/>
  <p:notesSz cx="6858000" cy="9144000"/>
  <p:defaultTextStyle>
    <a:defPPr>
      <a:defRPr lang="en-US"/>
    </a:defPPr>
    <a:lvl1pPr marL="0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8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24" userDrawn="1">
          <p15:clr>
            <a:srgbClr val="A4A3A4"/>
          </p15:clr>
        </p15:guide>
        <p15:guide id="2" pos="90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33" d="100"/>
          <a:sy n="33" d="100"/>
        </p:scale>
        <p:origin x="158" y="-96"/>
      </p:cViewPr>
      <p:guideLst>
        <p:guide orient="horz" pos="5624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4" y="2945943"/>
            <a:ext cx="21600319" cy="6266897"/>
          </a:xfrm>
        </p:spPr>
        <p:txBody>
          <a:bodyPr anchor="b"/>
          <a:lstStyle>
            <a:lvl1pPr algn="ctr">
              <a:defRPr sz="141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4" y="9454516"/>
            <a:ext cx="21600319" cy="4345992"/>
          </a:xfrm>
        </p:spPr>
        <p:txBody>
          <a:bodyPr/>
          <a:lstStyle>
            <a:lvl1pPr marL="0" indent="0" algn="ctr">
              <a:buNone/>
              <a:defRPr sz="5670"/>
            </a:lvl1pPr>
            <a:lvl2pPr marL="1080052" indent="0" algn="ctr">
              <a:buNone/>
              <a:defRPr sz="4724"/>
            </a:lvl2pPr>
            <a:lvl3pPr marL="2160104" indent="0" algn="ctr">
              <a:buNone/>
              <a:defRPr sz="4252"/>
            </a:lvl3pPr>
            <a:lvl4pPr marL="3240156" indent="0" algn="ctr">
              <a:buNone/>
              <a:defRPr sz="3780"/>
            </a:lvl4pPr>
            <a:lvl5pPr marL="4320207" indent="0" algn="ctr">
              <a:buNone/>
              <a:defRPr sz="3780"/>
            </a:lvl5pPr>
            <a:lvl6pPr marL="5400259" indent="0" algn="ctr">
              <a:buNone/>
              <a:defRPr sz="3780"/>
            </a:lvl6pPr>
            <a:lvl7pPr marL="6480311" indent="0" algn="ctr">
              <a:buNone/>
              <a:defRPr sz="3780"/>
            </a:lvl7pPr>
            <a:lvl8pPr marL="7560363" indent="0" algn="ctr">
              <a:buNone/>
              <a:defRPr sz="3780"/>
            </a:lvl8pPr>
            <a:lvl9pPr marL="8640415" indent="0" algn="ctr">
              <a:buNone/>
              <a:defRPr sz="37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1FF5-7807-4141-BA3E-B20E537E27F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43BF-00BA-4610-8DFB-B39F67792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31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1FF5-7807-4141-BA3E-B20E537E27F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43BF-00BA-4610-8DFB-B39F67792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41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958370"/>
            <a:ext cx="6210092" cy="152547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0" y="958370"/>
            <a:ext cx="18270270" cy="152547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1FF5-7807-4141-BA3E-B20E537E27F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43BF-00BA-4610-8DFB-B39F67792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72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1FF5-7807-4141-BA3E-B20E537E27F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43BF-00BA-4610-8DFB-B39F67792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27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4487668"/>
            <a:ext cx="24840367" cy="7487774"/>
          </a:xfrm>
        </p:spPr>
        <p:txBody>
          <a:bodyPr anchor="b"/>
          <a:lstStyle>
            <a:lvl1pPr>
              <a:defRPr sz="141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2046281"/>
            <a:ext cx="24840367" cy="3937644"/>
          </a:xfrm>
        </p:spPr>
        <p:txBody>
          <a:bodyPr/>
          <a:lstStyle>
            <a:lvl1pPr marL="0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1pPr>
            <a:lvl2pPr marL="1080052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60104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40156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2020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40025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8031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6036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4041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1FF5-7807-4141-BA3E-B20E537E27F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43BF-00BA-4610-8DFB-B39F67792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6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4791844"/>
            <a:ext cx="12240181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4791844"/>
            <a:ext cx="12240181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1FF5-7807-4141-BA3E-B20E537E27F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43BF-00BA-4610-8DFB-B39F67792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43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1" y="958370"/>
            <a:ext cx="24840367" cy="3479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4412664"/>
            <a:ext cx="12183929" cy="2162578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052" indent="0">
              <a:buNone/>
              <a:defRPr sz="4724" b="1"/>
            </a:lvl2pPr>
            <a:lvl3pPr marL="2160104" indent="0">
              <a:buNone/>
              <a:defRPr sz="4252" b="1"/>
            </a:lvl3pPr>
            <a:lvl4pPr marL="3240156" indent="0">
              <a:buNone/>
              <a:defRPr sz="3780" b="1"/>
            </a:lvl4pPr>
            <a:lvl5pPr marL="4320207" indent="0">
              <a:buNone/>
              <a:defRPr sz="3780" b="1"/>
            </a:lvl5pPr>
            <a:lvl6pPr marL="5400259" indent="0">
              <a:buNone/>
              <a:defRPr sz="3780" b="1"/>
            </a:lvl6pPr>
            <a:lvl7pPr marL="6480311" indent="0">
              <a:buNone/>
              <a:defRPr sz="3780" b="1"/>
            </a:lvl7pPr>
            <a:lvl8pPr marL="7560363" indent="0">
              <a:buNone/>
              <a:defRPr sz="3780" b="1"/>
            </a:lvl8pPr>
            <a:lvl9pPr marL="8640415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6575243"/>
            <a:ext cx="12183929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4412664"/>
            <a:ext cx="12243932" cy="2162578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052" indent="0">
              <a:buNone/>
              <a:defRPr sz="4724" b="1"/>
            </a:lvl2pPr>
            <a:lvl3pPr marL="2160104" indent="0">
              <a:buNone/>
              <a:defRPr sz="4252" b="1"/>
            </a:lvl3pPr>
            <a:lvl4pPr marL="3240156" indent="0">
              <a:buNone/>
              <a:defRPr sz="3780" b="1"/>
            </a:lvl4pPr>
            <a:lvl5pPr marL="4320207" indent="0">
              <a:buNone/>
              <a:defRPr sz="3780" b="1"/>
            </a:lvl5pPr>
            <a:lvl6pPr marL="5400259" indent="0">
              <a:buNone/>
              <a:defRPr sz="3780" b="1"/>
            </a:lvl6pPr>
            <a:lvl7pPr marL="6480311" indent="0">
              <a:buNone/>
              <a:defRPr sz="3780" b="1"/>
            </a:lvl7pPr>
            <a:lvl8pPr marL="7560363" indent="0">
              <a:buNone/>
              <a:defRPr sz="3780" b="1"/>
            </a:lvl8pPr>
            <a:lvl9pPr marL="8640415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6575243"/>
            <a:ext cx="12243932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1FF5-7807-4141-BA3E-B20E537E27F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43BF-00BA-4610-8DFB-B39F67792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58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1FF5-7807-4141-BA3E-B20E537E27F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43BF-00BA-4610-8DFB-B39F67792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77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1FF5-7807-4141-BA3E-B20E537E27F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43BF-00BA-4610-8DFB-B39F67792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93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5"/>
            <a:ext cx="9288886" cy="4200155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3" y="2591763"/>
            <a:ext cx="14580215" cy="12792138"/>
          </a:xfrm>
        </p:spPr>
        <p:txBody>
          <a:bodyPr/>
          <a:lstStyle>
            <a:lvl1pPr>
              <a:defRPr sz="7560"/>
            </a:lvl1pPr>
            <a:lvl2pPr>
              <a:defRPr sz="6614"/>
            </a:lvl2pPr>
            <a:lvl3pPr>
              <a:defRPr sz="5670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80052" indent="0">
              <a:buNone/>
              <a:defRPr sz="3307"/>
            </a:lvl2pPr>
            <a:lvl3pPr marL="2160104" indent="0">
              <a:buNone/>
              <a:defRPr sz="2835"/>
            </a:lvl3pPr>
            <a:lvl4pPr marL="3240156" indent="0">
              <a:buNone/>
              <a:defRPr sz="2362"/>
            </a:lvl4pPr>
            <a:lvl5pPr marL="4320207" indent="0">
              <a:buNone/>
              <a:defRPr sz="2362"/>
            </a:lvl5pPr>
            <a:lvl6pPr marL="5400259" indent="0">
              <a:buNone/>
              <a:defRPr sz="2362"/>
            </a:lvl6pPr>
            <a:lvl7pPr marL="6480311" indent="0">
              <a:buNone/>
              <a:defRPr sz="2362"/>
            </a:lvl7pPr>
            <a:lvl8pPr marL="7560363" indent="0">
              <a:buNone/>
              <a:defRPr sz="2362"/>
            </a:lvl8pPr>
            <a:lvl9pPr marL="8640415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1FF5-7807-4141-BA3E-B20E537E27F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43BF-00BA-4610-8DFB-B39F67792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86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5"/>
            <a:ext cx="9288886" cy="4200155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3" y="2591763"/>
            <a:ext cx="14580215" cy="12792138"/>
          </a:xfrm>
        </p:spPr>
        <p:txBody>
          <a:bodyPr anchor="t"/>
          <a:lstStyle>
            <a:lvl1pPr marL="0" indent="0">
              <a:buNone/>
              <a:defRPr sz="7560"/>
            </a:lvl1pPr>
            <a:lvl2pPr marL="1080052" indent="0">
              <a:buNone/>
              <a:defRPr sz="6614"/>
            </a:lvl2pPr>
            <a:lvl3pPr marL="2160104" indent="0">
              <a:buNone/>
              <a:defRPr sz="5670"/>
            </a:lvl3pPr>
            <a:lvl4pPr marL="3240156" indent="0">
              <a:buNone/>
              <a:defRPr sz="4724"/>
            </a:lvl4pPr>
            <a:lvl5pPr marL="4320207" indent="0">
              <a:buNone/>
              <a:defRPr sz="4724"/>
            </a:lvl5pPr>
            <a:lvl6pPr marL="5400259" indent="0">
              <a:buNone/>
              <a:defRPr sz="4724"/>
            </a:lvl6pPr>
            <a:lvl7pPr marL="6480311" indent="0">
              <a:buNone/>
              <a:defRPr sz="4724"/>
            </a:lvl7pPr>
            <a:lvl8pPr marL="7560363" indent="0">
              <a:buNone/>
              <a:defRPr sz="4724"/>
            </a:lvl8pPr>
            <a:lvl9pPr marL="8640415" indent="0">
              <a:buNone/>
              <a:defRPr sz="472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80052" indent="0">
              <a:buNone/>
              <a:defRPr sz="3307"/>
            </a:lvl2pPr>
            <a:lvl3pPr marL="2160104" indent="0">
              <a:buNone/>
              <a:defRPr sz="2835"/>
            </a:lvl3pPr>
            <a:lvl4pPr marL="3240156" indent="0">
              <a:buNone/>
              <a:defRPr sz="2362"/>
            </a:lvl4pPr>
            <a:lvl5pPr marL="4320207" indent="0">
              <a:buNone/>
              <a:defRPr sz="2362"/>
            </a:lvl5pPr>
            <a:lvl6pPr marL="5400259" indent="0">
              <a:buNone/>
              <a:defRPr sz="2362"/>
            </a:lvl6pPr>
            <a:lvl7pPr marL="6480311" indent="0">
              <a:buNone/>
              <a:defRPr sz="2362"/>
            </a:lvl7pPr>
            <a:lvl8pPr marL="7560363" indent="0">
              <a:buNone/>
              <a:defRPr sz="2362"/>
            </a:lvl8pPr>
            <a:lvl9pPr marL="8640415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1FF5-7807-4141-BA3E-B20E537E27F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843BF-00BA-4610-8DFB-B39F67792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90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30" y="958370"/>
            <a:ext cx="24840367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30" y="4791844"/>
            <a:ext cx="24840367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6683950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91FF5-7807-4141-BA3E-B20E537E27F7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2" y="16683950"/>
            <a:ext cx="9720143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6683950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843BF-00BA-4610-8DFB-B39F67792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10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160104" rtl="0" eaLnBrk="1" latinLnBrk="0" hangingPunct="1">
        <a:lnSpc>
          <a:spcPct val="90000"/>
        </a:lnSpc>
        <a:spcBef>
          <a:spcPct val="0"/>
        </a:spcBef>
        <a:buNone/>
        <a:defRPr sz="10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026" indent="-540026" algn="l" defTabSz="2160104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20078" indent="-540026" algn="l" defTabSz="2160104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700130" indent="-540026" algn="l" defTabSz="2160104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80181" indent="-540026" algn="l" defTabSz="2160104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60233" indent="-540026" algn="l" defTabSz="2160104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40285" indent="-540026" algn="l" defTabSz="2160104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20337" indent="-540026" algn="l" defTabSz="2160104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100389" indent="-540026" algn="l" defTabSz="2160104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80441" indent="-540026" algn="l" defTabSz="2160104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104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80052" algn="l" defTabSz="2160104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60104" algn="l" defTabSz="2160104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40156" algn="l" defTabSz="2160104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20207" algn="l" defTabSz="2160104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400259" algn="l" defTabSz="2160104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80311" algn="l" defTabSz="2160104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60363" algn="l" defTabSz="2160104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40415" algn="l" defTabSz="2160104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>
            <a:extLst>
              <a:ext uri="{FF2B5EF4-FFF2-40B4-BE49-F238E27FC236}">
                <a16:creationId xmlns:a16="http://schemas.microsoft.com/office/drawing/2014/main" id="{001C8CE8-9F0E-5F0C-C20D-1E11FC64F377}"/>
              </a:ext>
            </a:extLst>
          </p:cNvPr>
          <p:cNvSpPr/>
          <p:nvPr/>
        </p:nvSpPr>
        <p:spPr>
          <a:xfrm>
            <a:off x="720000" y="8301405"/>
            <a:ext cx="2880000" cy="28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334" dirty="0"/>
              <a:t>gain</a:t>
            </a:r>
            <a:endParaRPr lang="zh-CN" altLang="en-US" sz="5334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0F88303-D59D-725B-9D23-1FAE38EC4C5D}"/>
              </a:ext>
            </a:extLst>
          </p:cNvPr>
          <p:cNvSpPr/>
          <p:nvPr/>
        </p:nvSpPr>
        <p:spPr>
          <a:xfrm>
            <a:off x="4500000" y="2901405"/>
            <a:ext cx="19980000" cy="10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67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FE70C6B-A103-584B-6622-8391D9F97E6A}"/>
              </a:ext>
            </a:extLst>
          </p:cNvPr>
          <p:cNvSpPr/>
          <p:nvPr/>
        </p:nvSpPr>
        <p:spPr>
          <a:xfrm>
            <a:off x="720000" y="2880000"/>
            <a:ext cx="2880000" cy="28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334" dirty="0" err="1"/>
              <a:t>freq</a:t>
            </a:r>
            <a:endParaRPr lang="zh-CN" altLang="en-US" sz="867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DB45F5C-A767-61F4-A456-D04268455A2D}"/>
              </a:ext>
            </a:extLst>
          </p:cNvPr>
          <p:cNvSpPr/>
          <p:nvPr/>
        </p:nvSpPr>
        <p:spPr>
          <a:xfrm>
            <a:off x="720000" y="13341405"/>
            <a:ext cx="2880000" cy="28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334" dirty="0"/>
              <a:t>Q</a:t>
            </a:r>
            <a:endParaRPr lang="zh-CN" altLang="en-US" sz="5334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11B9BAF-AD5E-642F-D26D-2212F226F76E}"/>
              </a:ext>
            </a:extLst>
          </p:cNvPr>
          <p:cNvSpPr/>
          <p:nvPr/>
        </p:nvSpPr>
        <p:spPr>
          <a:xfrm>
            <a:off x="4500000" y="14400000"/>
            <a:ext cx="2880000" cy="99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334" dirty="0"/>
              <a:t>1</a:t>
            </a:r>
            <a:endParaRPr lang="zh-CN" altLang="en-US" sz="5334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B5AA199-5D3A-5062-C2F7-F675081A5040}"/>
              </a:ext>
            </a:extLst>
          </p:cNvPr>
          <p:cNvSpPr/>
          <p:nvPr/>
        </p:nvSpPr>
        <p:spPr>
          <a:xfrm>
            <a:off x="7920000" y="14421405"/>
            <a:ext cx="2880000" cy="19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334" dirty="0"/>
              <a:t>2</a:t>
            </a:r>
            <a:endParaRPr lang="zh-CN" altLang="en-US" sz="5334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4FC68FC-0424-30C3-3CE5-B849D39CAF03}"/>
              </a:ext>
            </a:extLst>
          </p:cNvPr>
          <p:cNvSpPr/>
          <p:nvPr/>
        </p:nvSpPr>
        <p:spPr>
          <a:xfrm>
            <a:off x="11340000" y="14421405"/>
            <a:ext cx="2880000" cy="19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334" dirty="0"/>
              <a:t>3</a:t>
            </a:r>
            <a:endParaRPr lang="zh-CN" altLang="en-US" sz="5334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B019F76-DBA1-138D-7E9B-B3377AD0BF36}"/>
              </a:ext>
            </a:extLst>
          </p:cNvPr>
          <p:cNvSpPr/>
          <p:nvPr/>
        </p:nvSpPr>
        <p:spPr>
          <a:xfrm>
            <a:off x="14760000" y="14421405"/>
            <a:ext cx="2880000" cy="19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334" dirty="0"/>
              <a:t>4</a:t>
            </a:r>
            <a:endParaRPr lang="zh-CN" altLang="en-US" sz="5334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613FBF4-18AB-FBAF-EF2B-5F3FC2B4019D}"/>
              </a:ext>
            </a:extLst>
          </p:cNvPr>
          <p:cNvSpPr/>
          <p:nvPr/>
        </p:nvSpPr>
        <p:spPr>
          <a:xfrm>
            <a:off x="18180000" y="14421405"/>
            <a:ext cx="2880000" cy="19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334" dirty="0"/>
              <a:t>5</a:t>
            </a:r>
            <a:endParaRPr lang="zh-CN" altLang="en-US" sz="5334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3DFAC30-6B2D-122E-000F-F961DC58B5E2}"/>
              </a:ext>
            </a:extLst>
          </p:cNvPr>
          <p:cNvSpPr/>
          <p:nvPr/>
        </p:nvSpPr>
        <p:spPr>
          <a:xfrm>
            <a:off x="21600000" y="14421405"/>
            <a:ext cx="2880000" cy="19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334" dirty="0"/>
              <a:t>6</a:t>
            </a:r>
            <a:endParaRPr lang="zh-CN" altLang="en-US" sz="5334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BE00957B-E54A-255D-B1FE-114D49F64215}"/>
              </a:ext>
            </a:extLst>
          </p:cNvPr>
          <p:cNvSpPr/>
          <p:nvPr/>
        </p:nvSpPr>
        <p:spPr>
          <a:xfrm>
            <a:off x="25200000" y="8301405"/>
            <a:ext cx="2880000" cy="28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334" dirty="0"/>
              <a:t>scale</a:t>
            </a:r>
            <a:endParaRPr lang="zh-CN" altLang="en-US" sz="5334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BFD9F148-234B-1021-D335-51BDD6134040}"/>
              </a:ext>
            </a:extLst>
          </p:cNvPr>
          <p:cNvSpPr/>
          <p:nvPr/>
        </p:nvSpPr>
        <p:spPr>
          <a:xfrm>
            <a:off x="25200000" y="13341405"/>
            <a:ext cx="2880000" cy="28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334" dirty="0"/>
              <a:t>gain</a:t>
            </a:r>
            <a:endParaRPr lang="zh-CN" altLang="en-US" sz="5334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CB02C4D3-010B-75CC-9585-3A0C9F51E51B}"/>
              </a:ext>
            </a:extLst>
          </p:cNvPr>
          <p:cNvSpPr/>
          <p:nvPr/>
        </p:nvSpPr>
        <p:spPr>
          <a:xfrm>
            <a:off x="25200000" y="2901405"/>
            <a:ext cx="2880000" cy="28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334" dirty="0"/>
              <a:t>analysis</a:t>
            </a:r>
            <a:endParaRPr lang="zh-CN" altLang="en-US" sz="5334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E68309-8A0A-7128-4DDB-B20F31DAA075}"/>
              </a:ext>
            </a:extLst>
          </p:cNvPr>
          <p:cNvSpPr/>
          <p:nvPr/>
        </p:nvSpPr>
        <p:spPr>
          <a:xfrm>
            <a:off x="4500000" y="15390000"/>
            <a:ext cx="2880000" cy="99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334" dirty="0"/>
              <a:t>1</a:t>
            </a:r>
            <a:endParaRPr lang="zh-CN" altLang="en-US" sz="5334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048C62-A067-552A-F22F-4830FA3088D7}"/>
              </a:ext>
            </a:extLst>
          </p:cNvPr>
          <p:cNvSpPr/>
          <p:nvPr/>
        </p:nvSpPr>
        <p:spPr>
          <a:xfrm>
            <a:off x="4255477" y="13949999"/>
            <a:ext cx="3240000" cy="28800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9BC67B-46C6-AD26-1D5F-380E94A16049}"/>
              </a:ext>
            </a:extLst>
          </p:cNvPr>
          <p:cNvSpPr txBox="1"/>
          <p:nvPr/>
        </p:nvSpPr>
        <p:spPr>
          <a:xfrm>
            <a:off x="720000" y="1800000"/>
            <a:ext cx="288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0" dirty="0"/>
              <a:t> </a:t>
            </a:r>
            <a:r>
              <a:rPr lang="en-US" altLang="zh-CN" sz="7000" dirty="0" err="1"/>
              <a:t>freq</a:t>
            </a:r>
            <a:endParaRPr lang="zh-CN" altLang="en-US" sz="7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E8DB37-16D2-B0E3-89F4-DFD8562E1AAE}"/>
              </a:ext>
            </a:extLst>
          </p:cNvPr>
          <p:cNvSpPr txBox="1"/>
          <p:nvPr/>
        </p:nvSpPr>
        <p:spPr>
          <a:xfrm>
            <a:off x="720000" y="7131854"/>
            <a:ext cx="288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0" dirty="0"/>
              <a:t> </a:t>
            </a:r>
            <a:r>
              <a:rPr lang="en-US" altLang="zh-CN" sz="7000" dirty="0" err="1"/>
              <a:t>freq</a:t>
            </a:r>
            <a:endParaRPr lang="zh-CN" altLang="en-US" sz="7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5DE949-C983-465E-BB46-81AA44735D80}"/>
              </a:ext>
            </a:extLst>
          </p:cNvPr>
          <p:cNvSpPr txBox="1"/>
          <p:nvPr/>
        </p:nvSpPr>
        <p:spPr>
          <a:xfrm>
            <a:off x="720000" y="12060000"/>
            <a:ext cx="288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0" dirty="0"/>
              <a:t> </a:t>
            </a:r>
            <a:r>
              <a:rPr lang="en-US" altLang="zh-CN" sz="7000" dirty="0" err="1"/>
              <a:t>freq</a:t>
            </a:r>
            <a:endParaRPr lang="zh-CN" altLang="en-US" sz="7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0067A1-2800-096E-74DF-1874E808D4FF}"/>
              </a:ext>
            </a:extLst>
          </p:cNvPr>
          <p:cNvSpPr txBox="1"/>
          <p:nvPr/>
        </p:nvSpPr>
        <p:spPr>
          <a:xfrm>
            <a:off x="25200000" y="1236629"/>
            <a:ext cx="288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0" dirty="0"/>
              <a:t> </a:t>
            </a:r>
            <a:r>
              <a:rPr lang="en-US" altLang="zh-CN" sz="7000" dirty="0" err="1"/>
              <a:t>freq</a:t>
            </a:r>
            <a:endParaRPr lang="zh-CN" altLang="en-US" sz="7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50B041-A28E-73C8-E568-CD684762981B}"/>
              </a:ext>
            </a:extLst>
          </p:cNvPr>
          <p:cNvSpPr txBox="1"/>
          <p:nvPr/>
        </p:nvSpPr>
        <p:spPr>
          <a:xfrm>
            <a:off x="25200000" y="7164000"/>
            <a:ext cx="288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0" dirty="0"/>
              <a:t> </a:t>
            </a:r>
            <a:r>
              <a:rPr lang="en-US" altLang="zh-CN" sz="7000" dirty="0" err="1"/>
              <a:t>freq</a:t>
            </a:r>
            <a:endParaRPr lang="zh-CN" altLang="en-US" sz="7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16E01F-F71C-C9A0-E4C2-DCAE6123EBE3}"/>
              </a:ext>
            </a:extLst>
          </p:cNvPr>
          <p:cNvSpPr txBox="1"/>
          <p:nvPr/>
        </p:nvSpPr>
        <p:spPr>
          <a:xfrm>
            <a:off x="25200000" y="11676628"/>
            <a:ext cx="288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0" dirty="0"/>
              <a:t> </a:t>
            </a:r>
            <a:r>
              <a:rPr lang="en-US" altLang="zh-CN" sz="7000" dirty="0" err="1"/>
              <a:t>freq</a:t>
            </a:r>
            <a:endParaRPr lang="zh-CN" altLang="en-US" sz="7000" dirty="0"/>
          </a:p>
        </p:txBody>
      </p:sp>
    </p:spTree>
    <p:extLst>
      <p:ext uri="{BB962C8B-B14F-4D97-AF65-F5344CB8AC3E}">
        <p14:creationId xmlns:p14="http://schemas.microsoft.com/office/powerpoint/2010/main" val="374423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Q Eight 效果器。">
            <a:extLst>
              <a:ext uri="{FF2B5EF4-FFF2-40B4-BE49-F238E27FC236}">
                <a16:creationId xmlns:a16="http://schemas.microsoft.com/office/drawing/2014/main" id="{2431C3C9-BE3D-22BF-C9DC-81957AC87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2" y="3943772"/>
            <a:ext cx="25928320" cy="1011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88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199</TotalTime>
  <Words>25</Words>
  <Application>Microsoft Office PowerPoint</Application>
  <PresentationFormat>自定义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a07160</dc:creator>
  <cp:lastModifiedBy>a07160</cp:lastModifiedBy>
  <cp:revision>17</cp:revision>
  <dcterms:created xsi:type="dcterms:W3CDTF">2023-04-17T02:10:49Z</dcterms:created>
  <dcterms:modified xsi:type="dcterms:W3CDTF">2023-05-09T02:13:25Z</dcterms:modified>
</cp:coreProperties>
</file>