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13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</p:sldMasterIdLst>
  <p:sldIdLst>
    <p:sldId id="256" r:id="rId38"/>
    <p:sldId id="257" r:id="rId39"/>
    <p:sldId id="258" r:id="rId40"/>
    <p:sldId id="259" r:id="rId4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" Target="slides/slide1.xml"/><Relationship Id="rId39" Type="http://schemas.openxmlformats.org/officeDocument/2006/relationships/slide" Target="slides/slide2.xml"/><Relationship Id="rId40" Type="http://schemas.openxmlformats.org/officeDocument/2006/relationships/slide" Target="slides/slide3.xml"/><Relationship Id="rId41" Type="http://schemas.openxmlformats.org/officeDocument/2006/relationships/slide" Target="slides/slide4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A0B83C8C-304F-4CE3-8F62-1CB154A6AE59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2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18080"/>
                <a:gd name="textAreaBottom" fmla="*/ 11844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160" bIns="-201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A33ED6DA-B185-4523-B4C3-7384EEFEF211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7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138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18080"/>
                <a:gd name="textAreaBottom" fmla="*/ 11844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160" bIns="-201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D4646A01-630A-4DD4-AE62-9384D6875F77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7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148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18080"/>
                <a:gd name="textAreaBottom" fmla="*/ 11844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5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160" bIns="-201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2450F42E-D654-4371-9DEF-01AB87DDA189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5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166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7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9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0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1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18080"/>
                <a:gd name="textAreaBottom" fmla="*/ 11844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160" bIns="-201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8A2EB8DB-8C3B-43D6-A863-6B16193CA3F3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3204B64C-092C-4652-B775-4BF69B65F3A5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6D7BB617-0C6E-4E09-931F-09BDCF0C3E66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7A3E649A-B7BD-44F9-8B47-FA7EA1171173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3EAF271C-EB90-41B7-B734-FEAFC4E5FBDA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4F608217-B997-44FA-B548-CE07019F7A5B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768A5B16-569E-4353-87E6-2B4523204C42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050019AB-11F6-4818-A3DA-D799BED7E0DA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20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18080"/>
                <a:gd name="textAreaBottom" fmla="*/ 11844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160" bIns="-201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33C5DEDD-D1FD-4AA8-985E-326246CF1C04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BF74D08D-BC6B-4A14-9978-9AB07B3CD149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A5D486F1-CCFB-431C-AB2C-0B581ACCD42D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707B478F-2ED2-4E3E-B5E4-E3995D0E0ACE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4CB12353-AB84-4B1C-918F-317D3357E8C9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9CB24E3B-EE9D-4A48-A549-25366D265F50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34897CEF-3172-49F1-99E1-120D04DD166F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24CBE61D-5360-4A6B-9219-19744F12714B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491A1478-50A1-4618-8AA5-76C64313E2EB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7FF30E49-7E59-4AD1-BD17-527D7441E8DA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9EEB6411-E543-443B-89C6-98E232FDDD9B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36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18080"/>
                <a:gd name="textAreaBottom" fmla="*/ 11844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160" bIns="-201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9CE13FDF-1F69-452E-A078-21D9DFA6DC59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75AAA204-FC3F-4098-B699-8AD07E857B55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069C95E3-39F2-4DE8-808A-08B4935A8671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73FC976E-68C1-4131-9189-5192768C93F0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2D3631BC-7A6D-40D9-8C65-C24B13C12068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07563D75-A748-445C-A744-0CED894FAC0A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308FDB1F-3A14-4BE7-AD78-747E22A964F3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A6683B00-99EF-4095-9EA3-B6F61E287EA2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56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18080"/>
                <a:gd name="textAreaBottom" fmla="*/ 11844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160" bIns="-201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2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E067DE5B-292C-4899-AD8C-FFF9BE253979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2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73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18080"/>
                <a:gd name="textAreaBottom" fmla="*/ 11844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160" bIns="-201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9CA77887-0182-4BE1-900E-BD7E78306B49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2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83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18080"/>
                <a:gd name="textAreaBottom" fmla="*/ 11844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160" bIns="-201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4132D045-C3A5-4C29-9304-E02419967E13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5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96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18080"/>
                <a:gd name="textAreaBottom" fmla="*/ 11844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160" bIns="-201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8E96E9C6-758B-412A-B1EB-EAE19489E6B0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9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110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3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18080"/>
                <a:gd name="textAreaBottom" fmla="*/ 11844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160" bIns="-201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530D15AA-FF24-4C0C-B92B-851C47F70602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5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126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7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360 w 72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86400"/>
                <a:gd name="textAreaBottom" fmla="*/ 8676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040 w 76680"/>
                <a:gd name="textAreaTop" fmla="*/ 0 h 118080"/>
                <a:gd name="textAreaBottom" fmla="*/ 11844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24480"/>
                <a:gd name="textAreaBottom" fmla="*/ 2484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0160" bIns="-2016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/>
          <p:nvPr/>
        </p:nvSpPr>
        <p:spPr>
          <a:xfrm>
            <a:off x="314280" y="1184400"/>
            <a:ext cx="8512920" cy="33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Shape 2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opérations sur un tableau en Python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58" name="Tableau 3"/>
          <p:cNvGraphicFramePr/>
          <p:nvPr/>
        </p:nvGraphicFramePr>
        <p:xfrm>
          <a:off x="678240" y="719640"/>
          <a:ext cx="8178120" cy="4365720"/>
        </p:xfrm>
        <a:graphic>
          <a:graphicData uri="http://schemas.openxmlformats.org/drawingml/2006/table">
            <a:tbl>
              <a:tblPr/>
              <a:tblGrid>
                <a:gridCol w="4223520"/>
                <a:gridCol w="1587240"/>
              </a:tblGrid>
              <a:tr h="859680">
                <a:tc>
                  <a:txBody>
                    <a:bodyPr anchor="t">
                      <a:noAutofit/>
                    </a:bodyPr>
                    <a:p>
                      <a:endParaRPr b="0" lang="en-US" sz="24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tableau (list)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f7900"/>
                    </a:solidFill>
                  </a:tcPr>
                </a:tc>
              </a:tr>
              <a:tr h="350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Lecture du n</a:t>
                      </a:r>
                      <a:r>
                        <a:rPr b="0" lang="fr-FR" sz="15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ième</a:t>
                      </a: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élément 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</a:tr>
              <a:tr h="350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fin de liste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  <a:tr h="350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milieu de liste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</a:tr>
              <a:tr h="350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début de liste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  <a:tr h="350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début de liste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ffd6cc"/>
                    </a:solidFill>
                  </a:tcPr>
                </a:tc>
              </a:tr>
              <a:tr h="350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milieu de liste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  <a:tr h="350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fin de liste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  <a:tr h="350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Rechercher une valeur dans la liste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  <a:tr h="350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Obtenir le nombre d’éléments (len)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3"/>
          <p:cNvSpPr/>
          <p:nvPr/>
        </p:nvSpPr>
        <p:spPr>
          <a:xfrm>
            <a:off x="1152000" y="163440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Annexe (pas à retenir)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1" name="Picture 3" descr=""/>
          <p:cNvPicPr/>
          <p:nvPr/>
        </p:nvPicPr>
        <p:blipFill>
          <a:blip r:embed="rId1"/>
          <a:stretch/>
        </p:blipFill>
        <p:spPr>
          <a:xfrm>
            <a:off x="395640" y="843480"/>
            <a:ext cx="8034840" cy="332856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3" name="Picture 2" descr=""/>
          <p:cNvPicPr/>
          <p:nvPr/>
        </p:nvPicPr>
        <p:blipFill>
          <a:blip r:embed="rId1"/>
          <a:stretch/>
        </p:blipFill>
        <p:spPr>
          <a:xfrm>
            <a:off x="683640" y="1203480"/>
            <a:ext cx="6230520" cy="35035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139</TotalTime>
  <Application>LibreOffice/24.2.6.2$Linux_X86_64 LibreOffice_project/420$Build-2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2024-12-20T15:48:54Z</dcterms:modified>
  <cp:revision>22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