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B548081C-82B3-4A26-9879-52754AD65AA0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fr-FR" sz="800" spc="-1" strike="noStrike">
              <a:latin typeface="Arial"/>
            </a:endParaRPr>
          </a:p>
        </p:txBody>
      </p:sp>
      <p:sp>
        <p:nvSpPr>
          <p:cNvPr id="1" name="CustomShape 4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Click to edit the </a:t>
            </a:r>
            <a:r>
              <a:rPr b="0" lang="fr-FR" sz="4400" spc="-1" strike="noStrike">
                <a:latin typeface="Arial"/>
              </a:rPr>
              <a:t>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28AB0F5B-1100-487E-BE8B-9C0ED6A3169F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fr-FR" sz="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/>
          <p:nvPr/>
        </p:nvSpPr>
        <p:spPr>
          <a:xfrm>
            <a:off x="314280" y="1184400"/>
            <a:ext cx="8512920" cy="336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81" name="TextShape 2"/>
          <p:cNvSpPr/>
          <p:nvPr/>
        </p:nvSpPr>
        <p:spPr>
          <a:xfrm>
            <a:off x="314280" y="267480"/>
            <a:ext cx="851292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opérations sur un tableau en Python</a:t>
            </a:r>
            <a:endParaRPr b="0" lang="fr-FR" sz="2000" spc="-1" strike="noStrike">
              <a:latin typeface="Arial"/>
            </a:endParaRPr>
          </a:p>
        </p:txBody>
      </p:sp>
      <p:graphicFrame>
        <p:nvGraphicFramePr>
          <p:cNvPr id="82" name="Tableau 3"/>
          <p:cNvGraphicFramePr/>
          <p:nvPr/>
        </p:nvGraphicFramePr>
        <p:xfrm>
          <a:off x="899640" y="1131480"/>
          <a:ext cx="6912000" cy="2828160"/>
        </p:xfrm>
        <a:graphic>
          <a:graphicData uri="http://schemas.openxmlformats.org/drawingml/2006/table">
            <a:tbl>
              <a:tblPr/>
              <a:tblGrid>
                <a:gridCol w="4245840"/>
                <a:gridCol w="2666520"/>
              </a:tblGrid>
              <a:tr h="3708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tableau (list)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79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Lecture d’un élément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fin de liste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milieu de liste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début de liste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603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milieu de liste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fin de liste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4"/>
          <p:cNvSpPr/>
          <p:nvPr/>
        </p:nvSpPr>
        <p:spPr>
          <a:xfrm>
            <a:off x="314280" y="1184400"/>
            <a:ext cx="8512920" cy="336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84" name="TextShape 5"/>
          <p:cNvSpPr/>
          <p:nvPr/>
        </p:nvSpPr>
        <p:spPr>
          <a:xfrm>
            <a:off x="314280" y="267480"/>
            <a:ext cx="851292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algorithmes de tri</a:t>
            </a:r>
            <a:endParaRPr b="0" lang="fr-FR" sz="2000" spc="-1" strike="noStrike">
              <a:latin typeface="Arial"/>
            </a:endParaRPr>
          </a:p>
        </p:txBody>
      </p:sp>
      <p:graphicFrame>
        <p:nvGraphicFramePr>
          <p:cNvPr id="85" name="Tableau 2"/>
          <p:cNvGraphicFramePr/>
          <p:nvPr/>
        </p:nvGraphicFramePr>
        <p:xfrm>
          <a:off x="899640" y="1131480"/>
          <a:ext cx="6912000" cy="2396520"/>
        </p:xfrm>
        <a:graphic>
          <a:graphicData uri="http://schemas.openxmlformats.org/drawingml/2006/table">
            <a:tbl>
              <a:tblPr/>
              <a:tblGrid>
                <a:gridCol w="4245840"/>
                <a:gridCol w="2666520"/>
              </a:tblGrid>
              <a:tr h="60372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Complexité temporelle moyenne</a:t>
                      </a:r>
                      <a:endParaRPr b="0" lang="fr-FR" sz="18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79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Insertion sort</a:t>
                      </a:r>
                      <a:endParaRPr b="0" lang="fr-FR" sz="18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</a:t>
                      </a:r>
                      <a:r>
                        <a:rPr b="0" lang="fr-FR" sz="1800" spc="-1" strike="noStrike" baseline="33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fr-FR" sz="18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Selection sort</a:t>
                      </a:r>
                      <a:endParaRPr b="0" lang="fr-FR" sz="18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</a:t>
                      </a:r>
                      <a:r>
                        <a:rPr b="0" lang="fr-FR" sz="1800" spc="-1" strike="noStrike" baseline="33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Quick sort</a:t>
                      </a:r>
                      <a:endParaRPr b="0" lang="fr-FR" sz="18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O(n.log(n))</a:t>
                      </a:r>
                      <a:endParaRPr b="0" lang="fr-FR" sz="18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603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Merge sort, quick sort, heap sort, tim sort</a:t>
                      </a:r>
                      <a:endParaRPr b="0" lang="fr-FR" sz="18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O(n.log(n))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3"/>
          <p:cNvSpPr/>
          <p:nvPr/>
        </p:nvSpPr>
        <p:spPr>
          <a:xfrm>
            <a:off x="1152000" y="1634400"/>
            <a:ext cx="851292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Annexe (pas à retenir)</a:t>
            </a:r>
            <a:endParaRPr b="0" lang="fr-FR" sz="2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/>
          <p:nvPr/>
        </p:nvSpPr>
        <p:spPr>
          <a:xfrm>
            <a:off x="314280" y="267480"/>
            <a:ext cx="851292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88" name="Picture 3" descr=""/>
          <p:cNvPicPr/>
          <p:nvPr/>
        </p:nvPicPr>
        <p:blipFill>
          <a:blip r:embed="rId1"/>
          <a:stretch/>
        </p:blipFill>
        <p:spPr>
          <a:xfrm>
            <a:off x="395640" y="843480"/>
            <a:ext cx="8034840" cy="332856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/>
          <p:nvPr/>
        </p:nvSpPr>
        <p:spPr>
          <a:xfrm>
            <a:off x="314280" y="267480"/>
            <a:ext cx="851292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algorithmes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683640" y="1203480"/>
            <a:ext cx="6230520" cy="350352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145</TotalTime>
  <Application>LibreOffice/7.3.7.2$Linux_X86_64 LibreOffice_project/30$Build-2</Application>
  <AppVersion>15.0000</AppVersion>
  <Words>399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2022-08-25T14:04:38Z</dcterms:created>
  <dc:creator>GELINEAU Laurence DTSI/DISU</dc:creator>
  <dc:description/>
  <dc:language>fr-FR</dc:language>
  <cp:lastModifiedBy/>
  <dcterms:modified xsi:type="dcterms:W3CDTF">2023-12-12T00:32:20Z</dcterms:modified>
  <cp:revision>22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MSIP_Label_e6c818a6-e1a0-4a6e-a969-20d857c5dc62_ActionId">
    <vt:lpwstr>b1554b42-72ae-4776-9524-b4142537fcfb</vt:lpwstr>
  </property>
  <property fmtid="{D5CDD505-2E9C-101B-9397-08002B2CF9AE}" pid="7" name="MSIP_Label_e6c818a6-e1a0-4a6e-a969-20d857c5dc62_ContentBits">
    <vt:lpwstr>2</vt:lpwstr>
  </property>
  <property fmtid="{D5CDD505-2E9C-101B-9397-08002B2CF9AE}" pid="8" name="MSIP_Label_e6c818a6-e1a0-4a6e-a969-20d857c5dc62_Enabled">
    <vt:lpwstr>true</vt:lpwstr>
  </property>
  <property fmtid="{D5CDD505-2E9C-101B-9397-08002B2CF9AE}" pid="9" name="MSIP_Label_e6c818a6-e1a0-4a6e-a969-20d857c5dc62_Method">
    <vt:lpwstr>Standard</vt:lpwstr>
  </property>
  <property fmtid="{D5CDD505-2E9C-101B-9397-08002B2CF9AE}" pid="10" name="MSIP_Label_e6c818a6-e1a0-4a6e-a969-20d857c5dc62_Name">
    <vt:lpwstr>Orange_restricted_internal.2</vt:lpwstr>
  </property>
  <property fmtid="{D5CDD505-2E9C-101B-9397-08002B2CF9AE}" pid="11" name="MSIP_Label_e6c818a6-e1a0-4a6e-a969-20d857c5dc62_SetDate">
    <vt:lpwstr>2022-08-25T14:05:18Z</vt:lpwstr>
  </property>
  <property fmtid="{D5CDD505-2E9C-101B-9397-08002B2CF9AE}" pid="12" name="MSIP_Label_e6c818a6-e1a0-4a6e-a969-20d857c5dc62_SiteId">
    <vt:lpwstr>90c7a20a-f34b-40bf-bc48-b9253b6f5d20</vt:lpwstr>
  </property>
  <property fmtid="{D5CDD505-2E9C-101B-9397-08002B2CF9AE}" pid="13" name="Notes">
    <vt:i4>0</vt:i4>
  </property>
  <property fmtid="{D5CDD505-2E9C-101B-9397-08002B2CF9AE}" pid="14" name="PresentationFormat">
    <vt:lpwstr>Affichage à l'écran (16:9)</vt:lpwstr>
  </property>
  <property fmtid="{D5CDD505-2E9C-101B-9397-08002B2CF9AE}" pid="15" name="ScaleCrop">
    <vt:bool>0</vt:bool>
  </property>
  <property fmtid="{D5CDD505-2E9C-101B-9397-08002B2CF9AE}" pid="16" name="ShareDoc">
    <vt:bool>0</vt:bool>
  </property>
  <property fmtid="{D5CDD505-2E9C-101B-9397-08002B2CF9AE}" pid="17" name="Slides">
    <vt:i4>15</vt:i4>
  </property>
</Properties>
</file>