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4280" y="4535640"/>
            <a:ext cx="2728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318C9221-AECC-434A-B2D4-11100FC6B87D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13560" y="4233960"/>
            <a:ext cx="610560" cy="610560"/>
            <a:chOff x="313560" y="4233960"/>
            <a:chExt cx="610560" cy="610560"/>
          </a:xfrm>
        </p:grpSpPr>
        <p:sp>
          <p:nvSpPr>
            <p:cNvPr id="2" name="CustomShape 5"/>
            <p:cNvSpPr/>
            <p:nvPr/>
          </p:nvSpPr>
          <p:spPr>
            <a:xfrm>
              <a:off x="313560" y="4233960"/>
              <a:ext cx="610560" cy="61056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6"/>
            <p:cNvSpPr/>
            <p:nvPr/>
          </p:nvSpPr>
          <p:spPr>
            <a:xfrm>
              <a:off x="500760" y="4708440"/>
              <a:ext cx="72360" cy="85320"/>
            </a:xfrm>
            <a:custGeom>
              <a:avLst/>
              <a:gdLst/>
              <a:ahLst/>
              <a:rect l="l" t="t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7"/>
            <p:cNvSpPr/>
            <p:nvPr/>
          </p:nvSpPr>
          <p:spPr>
            <a:xfrm>
              <a:off x="592920" y="4708440"/>
              <a:ext cx="74160" cy="85320"/>
            </a:xfrm>
            <a:custGeom>
              <a:avLst/>
              <a:gdLst/>
              <a:ahLst/>
              <a:rect l="l" t="t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8"/>
            <p:cNvSpPr/>
            <p:nvPr/>
          </p:nvSpPr>
          <p:spPr>
            <a:xfrm>
              <a:off x="778680" y="4708440"/>
              <a:ext cx="77040" cy="86760"/>
            </a:xfrm>
            <a:custGeom>
              <a:avLst/>
              <a:gdLst/>
              <a:ahLst/>
              <a:rect l="l" t="t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9"/>
            <p:cNvSpPr/>
            <p:nvPr/>
          </p:nvSpPr>
          <p:spPr>
            <a:xfrm>
              <a:off x="347040" y="4708440"/>
              <a:ext cx="82080" cy="86760"/>
            </a:xfrm>
            <a:custGeom>
              <a:avLst/>
              <a:gdLst/>
              <a:ahLst/>
              <a:rect l="l" t="t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10"/>
            <p:cNvSpPr/>
            <p:nvPr/>
          </p:nvSpPr>
          <p:spPr>
            <a:xfrm>
              <a:off x="446760" y="4708440"/>
              <a:ext cx="45360" cy="85320"/>
            </a:xfrm>
            <a:custGeom>
              <a:avLst/>
              <a:gdLst/>
              <a:ahLst/>
              <a:rect l="l" t="t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11"/>
            <p:cNvSpPr/>
            <p:nvPr/>
          </p:nvSpPr>
          <p:spPr>
            <a:xfrm>
              <a:off x="685080" y="4708440"/>
              <a:ext cx="77040" cy="118440"/>
            </a:xfrm>
            <a:custGeom>
              <a:avLst/>
              <a:gdLst/>
              <a:ahLst/>
              <a:rect l="l" t="t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2"/>
            <p:cNvSpPr/>
            <p:nvPr/>
          </p:nvSpPr>
          <p:spPr>
            <a:xfrm>
              <a:off x="843840" y="4678200"/>
              <a:ext cx="56520" cy="24840"/>
            </a:xfrm>
            <a:custGeom>
              <a:avLst/>
              <a:gdLst/>
              <a:ahLst/>
              <a:rect l="l" t="t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14280" y="4535640"/>
            <a:ext cx="2728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CFE40143-898A-496F-B5B7-74BE15EA701D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619560" y="4749120"/>
            <a:ext cx="360" cy="1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4280" y="4535640"/>
            <a:ext cx="2728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4CC25074-1B4F-4FFA-A969-80E3FB1DDCE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19560" y="4749120"/>
            <a:ext cx="360" cy="1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/>
          <p:nvPr/>
        </p:nvSpPr>
        <p:spPr>
          <a:xfrm>
            <a:off x="314280" y="267480"/>
            <a:ext cx="851328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Méthode pour traiter un exercice d’algorithmique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9" name="TextShape 1"/>
          <p:cNvSpPr/>
          <p:nvPr/>
        </p:nvSpPr>
        <p:spPr>
          <a:xfrm>
            <a:off x="314280" y="720000"/>
            <a:ext cx="8513280" cy="336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Définir le nom de la fonction à écrire, les paramètres en entrée. 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Préciser le type des paramètres en entrée et le type de la valeur retournée par la fonction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Choisir des noms qui ont du sens, et en anglais.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Sur papier :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Écrire un exemple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Déterminer les variables dont on va avoir besoin. Leur donner un nom.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Sur ordinateur :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Coder la fonction. Ne pas hésiter à mettre quelques commentaires.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Evaluer la complexité de l’algorithme</a:t>
            </a:r>
            <a:endParaRPr b="0" lang="fr-FR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400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135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2023-11-20T15:01:58Z</dcterms:modified>
  <cp:revision>21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