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7000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26869872-D582-4A34-B8A4-B7433276B5A7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7000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8CBBF15A-2BF9-4FE5-AA96-02F33859C9E5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4280" y="4535640"/>
            <a:ext cx="27000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FAA7D79B-3570-47C7-88F4-3517DC2668D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619560" y="4749120"/>
            <a:ext cx="360" cy="1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14280" y="4535640"/>
            <a:ext cx="270000" cy="3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021FA8C3-C928-46B2-81F5-4D0A996904F0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619560" y="4749120"/>
            <a:ext cx="360" cy="1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7"/>
          <p:cNvSpPr/>
          <p:nvPr/>
        </p:nvSpPr>
        <p:spPr>
          <a:xfrm>
            <a:off x="314280" y="1184400"/>
            <a:ext cx="8510400" cy="33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TextShape 8"/>
          <p:cNvSpPr/>
          <p:nvPr/>
        </p:nvSpPr>
        <p:spPr>
          <a:xfrm>
            <a:off x="314280" y="267480"/>
            <a:ext cx="851040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Tableau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 Python : list est un tableau dynamique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(on peut ajouter des élements en fin de liste, l’interpréteur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 charge d’augmenter la taille mémoire du tableau si nécessaire)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85800" y="22860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057400" y="228636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428640" y="22860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371960" y="228636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2743560" y="22860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4115160" y="22860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857160" y="2743200"/>
            <a:ext cx="514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544760" y="2779200"/>
            <a:ext cx="250920" cy="21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1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2261520" y="2743200"/>
            <a:ext cx="514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2949120" y="2779200"/>
            <a:ext cx="250920" cy="21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3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657600" y="2742840"/>
            <a:ext cx="514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4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4345200" y="2778840"/>
            <a:ext cx="250920" cy="21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5</a:t>
            </a:r>
            <a:endParaRPr b="0" lang="en-US" sz="1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/>
          <p:nvPr/>
        </p:nvSpPr>
        <p:spPr>
          <a:xfrm>
            <a:off x="314280" y="1184400"/>
            <a:ext cx="8510400" cy="33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TextShape 2"/>
          <p:cNvSpPr/>
          <p:nvPr/>
        </p:nvSpPr>
        <p:spPr>
          <a:xfrm>
            <a:off x="314280" y="267480"/>
            <a:ext cx="8510400" cy="73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Liste chaînée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457200" y="1579320"/>
            <a:ext cx="3657240" cy="1544040"/>
          </a:xfrm>
          <a:prstGeom prst="rect">
            <a:avLst/>
          </a:prstGeom>
          <a:ln w="0">
            <a:noFill/>
          </a:ln>
        </p:spPr>
      </p:pic>
      <p:sp>
        <p:nvSpPr>
          <p:cNvPr id="177" name=""/>
          <p:cNvSpPr/>
          <p:nvPr/>
        </p:nvSpPr>
        <p:spPr>
          <a:xfrm>
            <a:off x="4114800" y="4572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4800600" y="4572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"/>
          <p:cNvSpPr/>
          <p:nvPr/>
        </p:nvSpPr>
        <p:spPr>
          <a:xfrm>
            <a:off x="5715000" y="9144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6400800" y="9144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"/>
          <p:cNvSpPr/>
          <p:nvPr/>
        </p:nvSpPr>
        <p:spPr>
          <a:xfrm>
            <a:off x="7543800" y="6858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8229600" y="6858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5029200" y="685800"/>
            <a:ext cx="685800" cy="4986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"/>
          <p:cNvSpPr/>
          <p:nvPr/>
        </p:nvSpPr>
        <p:spPr>
          <a:xfrm flipV="1">
            <a:off x="6629400" y="914400"/>
            <a:ext cx="914400" cy="2286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4"/>
          <p:cNvSpPr/>
          <p:nvPr/>
        </p:nvSpPr>
        <p:spPr>
          <a:xfrm>
            <a:off x="314280" y="1184400"/>
            <a:ext cx="8510400" cy="33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6" name="TextShape 5"/>
          <p:cNvSpPr/>
          <p:nvPr/>
        </p:nvSpPr>
        <p:spPr>
          <a:xfrm>
            <a:off x="314280" y="267480"/>
            <a:ext cx="851040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Liste doublement chaînée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6629400" y="16002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7315200" y="16002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"/>
          <p:cNvSpPr/>
          <p:nvPr/>
        </p:nvSpPr>
        <p:spPr>
          <a:xfrm>
            <a:off x="8001000" y="16002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630400" y="30420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6316200" y="30420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"/>
          <p:cNvSpPr/>
          <p:nvPr/>
        </p:nvSpPr>
        <p:spPr>
          <a:xfrm>
            <a:off x="7002000" y="30420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"/>
          <p:cNvSpPr/>
          <p:nvPr/>
        </p:nvSpPr>
        <p:spPr>
          <a:xfrm>
            <a:off x="7002000" y="44136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7687800" y="44136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None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8373600" y="44136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"/>
          <p:cNvSpPr/>
          <p:nvPr/>
        </p:nvSpPr>
        <p:spPr>
          <a:xfrm flipH="1" flipV="1">
            <a:off x="6629400" y="1828800"/>
            <a:ext cx="603000" cy="14490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"/>
          <p:cNvSpPr/>
          <p:nvPr/>
        </p:nvSpPr>
        <p:spPr>
          <a:xfrm flipH="1">
            <a:off x="5630400" y="1828800"/>
            <a:ext cx="1913400" cy="1441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"/>
          <p:cNvSpPr/>
          <p:nvPr/>
        </p:nvSpPr>
        <p:spPr>
          <a:xfrm>
            <a:off x="6773400" y="3270600"/>
            <a:ext cx="228600" cy="13716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"/>
          <p:cNvSpPr/>
          <p:nvPr/>
        </p:nvSpPr>
        <p:spPr>
          <a:xfrm flipH="1" flipV="1">
            <a:off x="5630400" y="3270600"/>
            <a:ext cx="3200400" cy="1378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"/>
          <p:cNvSpPr/>
          <p:nvPr/>
        </p:nvSpPr>
        <p:spPr>
          <a:xfrm>
            <a:off x="4114800" y="25146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"/>
          <p:cNvSpPr/>
          <p:nvPr/>
        </p:nvSpPr>
        <p:spPr>
          <a:xfrm>
            <a:off x="4114800" y="2971800"/>
            <a:ext cx="685440" cy="456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"/>
          <p:cNvSpPr/>
          <p:nvPr/>
        </p:nvSpPr>
        <p:spPr>
          <a:xfrm flipV="1">
            <a:off x="4487400" y="1828800"/>
            <a:ext cx="2142000" cy="9144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"/>
          <p:cNvSpPr/>
          <p:nvPr/>
        </p:nvSpPr>
        <p:spPr>
          <a:xfrm>
            <a:off x="4343400" y="3200400"/>
            <a:ext cx="2658600" cy="14490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" descr=""/>
          <p:cNvPicPr/>
          <p:nvPr/>
        </p:nvPicPr>
        <p:blipFill>
          <a:blip r:embed="rId1"/>
          <a:stretch/>
        </p:blipFill>
        <p:spPr>
          <a:xfrm>
            <a:off x="314280" y="685800"/>
            <a:ext cx="3255480" cy="3885840"/>
          </a:xfrm>
          <a:prstGeom prst="rect">
            <a:avLst/>
          </a:prstGeom>
          <a:ln w="0">
            <a:noFill/>
          </a:ln>
        </p:spPr>
      </p:pic>
      <p:sp>
        <p:nvSpPr>
          <p:cNvPr id="205" name=""/>
          <p:cNvSpPr/>
          <p:nvPr/>
        </p:nvSpPr>
        <p:spPr>
          <a:xfrm>
            <a:off x="4114800" y="2514600"/>
            <a:ext cx="514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head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4114800" y="2971800"/>
            <a:ext cx="514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tail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6717240" y="2057400"/>
            <a:ext cx="514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value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5715000" y="3499200"/>
            <a:ext cx="514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value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6428880" y="3499200"/>
            <a:ext cx="514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next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6944040" y="3499200"/>
            <a:ext cx="7434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previous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7800480" y="4870800"/>
            <a:ext cx="514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next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8315640" y="4870800"/>
            <a:ext cx="7434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previous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7086600" y="4870800"/>
            <a:ext cx="514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value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7473240" y="2059560"/>
            <a:ext cx="5148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next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7988400" y="2059560"/>
            <a:ext cx="74340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previous</a:t>
            </a:r>
            <a:endParaRPr b="0" lang="en-US" sz="1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3"/>
          <p:cNvSpPr/>
          <p:nvPr/>
        </p:nvSpPr>
        <p:spPr>
          <a:xfrm>
            <a:off x="314280" y="1184400"/>
            <a:ext cx="8510400" cy="33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7" name="TextShape 6"/>
          <p:cNvSpPr/>
          <p:nvPr/>
        </p:nvSpPr>
        <p:spPr>
          <a:xfrm>
            <a:off x="314280" y="267480"/>
            <a:ext cx="8510400" cy="41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Piles et files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Stack (pile) : LIFO (last in, first out)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400" spc="-1" strike="noStrike">
                <a:latin typeface="Arial"/>
              </a:rPr>
              <a:t>Structure de donnée : tableau (list en Python)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Queue (file) : FIFO (first in, first out)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US" sz="2400" spc="-1" strike="noStrike">
                <a:latin typeface="Arial"/>
              </a:rPr>
              <a:t>Structure de donnée adaptée (pour des volumétries importantes) : liste doublement chaînée 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201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2024-02-22T18:13:18Z</dcterms:modified>
  <cp:revision>34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