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4280" y="4535640"/>
            <a:ext cx="270360" cy="3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F9FEE693-34B5-49AC-84F6-A8D97897343E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1" name="CustomShape 4"/>
          <p:cNvSpPr/>
          <p:nvPr/>
        </p:nvSpPr>
        <p:spPr>
          <a:xfrm>
            <a:off x="619560" y="4749120"/>
            <a:ext cx="36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4280" y="4535640"/>
            <a:ext cx="270360" cy="3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21BFF92D-D1FF-4BD3-BDE1-A23A742F202A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19560" y="4749120"/>
            <a:ext cx="36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/>
          <p:nvPr/>
        </p:nvSpPr>
        <p:spPr>
          <a:xfrm>
            <a:off x="314280" y="1184400"/>
            <a:ext cx="8510760" cy="336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81" name="TextShape 2"/>
          <p:cNvSpPr/>
          <p:nvPr/>
        </p:nvSpPr>
        <p:spPr>
          <a:xfrm>
            <a:off x="314280" y="267480"/>
            <a:ext cx="851076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opérations sur un tableau en Python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82" name="Tableau 3"/>
          <p:cNvGraphicFramePr/>
          <p:nvPr/>
        </p:nvGraphicFramePr>
        <p:xfrm>
          <a:off x="508320" y="657360"/>
          <a:ext cx="7031160" cy="4176720"/>
        </p:xfrm>
        <a:graphic>
          <a:graphicData uri="http://schemas.openxmlformats.org/drawingml/2006/table">
            <a:tbl>
              <a:tblPr/>
              <a:tblGrid>
                <a:gridCol w="4245840"/>
                <a:gridCol w="1595520"/>
                <a:gridCol w="1190160"/>
              </a:tblGrid>
              <a:tr h="60372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tableau (list)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Linked list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Lecture du n</a:t>
                      </a:r>
                      <a:r>
                        <a:rPr b="0" lang="fr-FR" sz="15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ième</a:t>
                      </a: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élément 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fin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milieu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début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début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Times New Roman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Times New Roman"/>
                        </a:rPr>
                        <a:t>O(1)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milieu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fin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Rechercher une valeur dans la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03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Rechercher dans une liste triée (dichotomie)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O(log(n))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03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Calcul du nombre d’éléments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Arial"/>
                        </a:rPr>
                        <a:t>O(1)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4"/>
          <p:cNvSpPr/>
          <p:nvPr/>
        </p:nvSpPr>
        <p:spPr>
          <a:xfrm>
            <a:off x="314280" y="1184400"/>
            <a:ext cx="8510760" cy="336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84" name="TextShape 5"/>
          <p:cNvSpPr/>
          <p:nvPr/>
        </p:nvSpPr>
        <p:spPr>
          <a:xfrm>
            <a:off x="314280" y="267480"/>
            <a:ext cx="851076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 de tri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85" name="Tableau 2"/>
          <p:cNvGraphicFramePr/>
          <p:nvPr/>
        </p:nvGraphicFramePr>
        <p:xfrm>
          <a:off x="899640" y="1131480"/>
          <a:ext cx="6912000" cy="1948680"/>
        </p:xfrm>
        <a:graphic>
          <a:graphicData uri="http://schemas.openxmlformats.org/drawingml/2006/table">
            <a:tbl>
              <a:tblPr/>
              <a:tblGrid>
                <a:gridCol w="4245840"/>
                <a:gridCol w="2666520"/>
              </a:tblGrid>
              <a:tr h="60372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Complexité temporelle moyenne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Insertion sort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O(n2)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Selection sort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O(n2)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Merge sort, quick sort, heap sort, tim sort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O(nlog(n))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3"/>
          <p:cNvSpPr/>
          <p:nvPr/>
        </p:nvSpPr>
        <p:spPr>
          <a:xfrm>
            <a:off x="1152000" y="1634400"/>
            <a:ext cx="851076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Annexe (pas à retenir)</a:t>
            </a:r>
            <a:endParaRPr b="0" lang="fr-FR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/>
          <p:nvPr/>
        </p:nvSpPr>
        <p:spPr>
          <a:xfrm>
            <a:off x="314280" y="267480"/>
            <a:ext cx="851076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395640" y="843480"/>
            <a:ext cx="8032680" cy="332640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/>
          <p:nvPr/>
        </p:nvSpPr>
        <p:spPr>
          <a:xfrm>
            <a:off x="314280" y="267480"/>
            <a:ext cx="851076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683640" y="1203480"/>
            <a:ext cx="6228360" cy="350136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310</TotalTime>
  <Application>LibreOffice/7.3.7.2$Linux_X86_64 LibreOffice_project/30$Build-2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2024-01-19T12:05:40Z</dcterms:modified>
  <cp:revision>32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