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EC753BB6-CB16-4F48-8B55-F03F3EEE5F76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92695013-939A-4959-B18C-33E3FE51A83E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656BF9FF-5389-47C6-956A-BE00B9619A71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DE0CD090-D704-4055-9A3B-4608CC01A181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DA8CCC13-49A0-4B79-B973-7D02E6009802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1020F329-9F19-44DA-ADD2-24F37CAB475F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2D80A3C4-B527-4C25-8708-3C25260E734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13D3F37B-4EF3-46F8-9582-D9599764400E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1D0E28A5-8890-42AC-B713-CA3FB85B391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2DA7718D-768B-45AB-B4AA-BE59E745C69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8AB038F1-5A14-4112-B5B1-538A6E0A05A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7649F94B-64B1-4078-B946-07E07E8FE807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ECA50BCA-6A5C-4D7A-A436-027D7B43C844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AEF01EBC-5190-4CC3-93E1-9695ACB56BB2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A548FE3D-1599-4539-8DCF-B6CDF8F57A6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C7BC6FA5-0DB3-452C-9651-FD46C5094B2E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DC1AFE86-49D1-43CA-A4F8-A0D81A9526DC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65B85672-41E1-4B25-9AA9-168D47454971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46C43298-5B15-4000-868D-F9E456E3F57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94B8511B-782F-45FF-A986-45967AF81FB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7890DC4C-1A0A-485C-9633-224EAE8516E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DC7D88F5-80F2-4605-A9D3-FA186C27C5F7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823190B8-FE28-4AC3-BF15-78BD3B880B9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14280" y="4535640"/>
            <a:ext cx="26892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B299585D-1765-4D45-9FA9-8013059D24E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619560" y="4749120"/>
            <a:ext cx="360" cy="1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/>
          <p:nvPr/>
        </p:nvSpPr>
        <p:spPr>
          <a:xfrm>
            <a:off x="314280" y="1184400"/>
            <a:ext cx="8509320" cy="335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/>
          <p:nvPr/>
        </p:nvSpPr>
        <p:spPr>
          <a:xfrm>
            <a:off x="314280" y="267480"/>
            <a:ext cx="850932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ou une liste en Python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8" name="Tableau 3"/>
          <p:cNvGraphicFramePr/>
          <p:nvPr/>
        </p:nvGraphicFramePr>
        <p:xfrm>
          <a:off x="508320" y="657360"/>
          <a:ext cx="8221320" cy="4567680"/>
        </p:xfrm>
        <a:graphic>
          <a:graphicData uri="http://schemas.openxmlformats.org/drawingml/2006/table">
            <a:tbl>
              <a:tblPr/>
              <a:tblGrid>
                <a:gridCol w="4245840"/>
                <a:gridCol w="1595520"/>
                <a:gridCol w="1190160"/>
                <a:gridCol w="1190160"/>
              </a:tblGrid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Linked list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Doubly linked list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du n</a:t>
                      </a:r>
                      <a:r>
                        <a:rPr b="0" lang="fr-FR" sz="15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ième</a:t>
                      </a: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élément 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début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une valeur dans la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dans une liste triée (dichotomie)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O(log(n))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Calcul du nombre d’éléments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4"/>
          <p:cNvSpPr/>
          <p:nvPr/>
        </p:nvSpPr>
        <p:spPr>
          <a:xfrm>
            <a:off x="314280" y="1184400"/>
            <a:ext cx="8509320" cy="335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5"/>
          <p:cNvSpPr/>
          <p:nvPr/>
        </p:nvSpPr>
        <p:spPr>
          <a:xfrm>
            <a:off x="314280" y="267480"/>
            <a:ext cx="850932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1" name="Tableau 2"/>
          <p:cNvGraphicFramePr/>
          <p:nvPr/>
        </p:nvGraphicFramePr>
        <p:xfrm>
          <a:off x="708120" y="596880"/>
          <a:ext cx="6912000" cy="194904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O(n.log(n))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6"/>
          <p:cNvSpPr/>
          <p:nvPr/>
        </p:nvSpPr>
        <p:spPr>
          <a:xfrm>
            <a:off x="314280" y="1184400"/>
            <a:ext cx="8509320" cy="335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Shape 7"/>
          <p:cNvSpPr/>
          <p:nvPr/>
        </p:nvSpPr>
        <p:spPr>
          <a:xfrm>
            <a:off x="314280" y="267480"/>
            <a:ext cx="850932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Arbres binaires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457200" y="888120"/>
            <a:ext cx="761112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 l’arbre a n noeuds, la hauteur de l’arbre est log</a:t>
            </a:r>
            <a:r>
              <a:rPr b="0" lang="en-US" sz="20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(n) dans le meilleurs cas (arbre équilibré) et n dans le pire cas.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714600" y="2286000"/>
            <a:ext cx="7057080" cy="24850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3"/>
          <p:cNvSpPr/>
          <p:nvPr/>
        </p:nvSpPr>
        <p:spPr>
          <a:xfrm>
            <a:off x="1152000" y="1634400"/>
            <a:ext cx="850932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/>
          <p:nvPr/>
        </p:nvSpPr>
        <p:spPr>
          <a:xfrm>
            <a:off x="314280" y="267480"/>
            <a:ext cx="850932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1240" cy="33249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/>
          <p:nvPr/>
        </p:nvSpPr>
        <p:spPr>
          <a:xfrm>
            <a:off x="314280" y="267480"/>
            <a:ext cx="850932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26920" cy="34999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179</TotalTime>
  <Application>LibreOffice/24.2.6.2$Linux_X86_64 LibreOffice_project/420$Build-2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2024-05-29T14:52:52Z</dcterms:modified>
  <cp:revision>33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