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png" ContentType="image/png"/>
  <Override PartName="/ppt/media/image2.jpeg" ContentType="image/jpe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8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2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2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fr-FR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fr-F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314280" y="4535640"/>
            <a:ext cx="272880" cy="33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7200" rIns="0" tIns="0" bIns="0" anchor="b">
            <a:normAutofit/>
          </a:bodyPr>
          <a:p>
            <a:pPr>
              <a:lnSpc>
                <a:spcPct val="85000"/>
              </a:lnSpc>
              <a:spcAft>
                <a:spcPts val="1199"/>
              </a:spcAft>
              <a:buNone/>
            </a:pPr>
            <a:fld id="{23B069FC-18E1-47D7-9E73-03B6873A05C8}" type="slidenum">
              <a:rPr b="0" lang="fr-FR" sz="800" spc="-1" strike="noStrike">
                <a:solidFill>
                  <a:srgbClr val="000000"/>
                </a:solidFill>
                <a:latin typeface="Helvetica 75 Bold"/>
                <a:ea typeface="DejaVu Sans"/>
              </a:rPr>
              <a:t>&lt;number&gt;</a:t>
            </a:fld>
            <a:endParaRPr b="0" lang="fr-FR" sz="800" spc="-1" strike="noStrike">
              <a:latin typeface="Arial"/>
            </a:endParaRPr>
          </a:p>
        </p:txBody>
      </p:sp>
      <p:grpSp>
        <p:nvGrpSpPr>
          <p:cNvPr id="1" name="Group 4"/>
          <p:cNvGrpSpPr/>
          <p:nvPr/>
        </p:nvGrpSpPr>
        <p:grpSpPr>
          <a:xfrm>
            <a:off x="313560" y="4233960"/>
            <a:ext cx="610560" cy="610560"/>
            <a:chOff x="313560" y="4233960"/>
            <a:chExt cx="610560" cy="610560"/>
          </a:xfrm>
        </p:grpSpPr>
        <p:sp>
          <p:nvSpPr>
            <p:cNvPr id="2" name="CustomShape 5"/>
            <p:cNvSpPr/>
            <p:nvPr/>
          </p:nvSpPr>
          <p:spPr>
            <a:xfrm>
              <a:off x="313560" y="4233960"/>
              <a:ext cx="610560" cy="610560"/>
            </a:xfrm>
            <a:prstGeom prst="rect">
              <a:avLst/>
            </a:prstGeom>
            <a:solidFill>
              <a:srgbClr val="ff79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CustomShape 6"/>
            <p:cNvSpPr/>
            <p:nvPr/>
          </p:nvSpPr>
          <p:spPr>
            <a:xfrm>
              <a:off x="500760" y="4708440"/>
              <a:ext cx="72360" cy="85320"/>
            </a:xfrm>
            <a:custGeom>
              <a:avLst/>
              <a:gdLst/>
              <a:ahLst/>
              <a:rect l="l" t="t" r="r" b="b"/>
              <a:pathLst>
                <a:path w="93" h="109">
                  <a:moveTo>
                    <a:pt x="66" y="99"/>
                  </a:moveTo>
                  <a:cubicBezTo>
                    <a:pt x="55" y="106"/>
                    <a:pt x="43" y="109"/>
                    <a:pt x="31" y="109"/>
                  </a:cubicBezTo>
                  <a:cubicBezTo>
                    <a:pt x="11" y="109"/>
                    <a:pt x="0" y="96"/>
                    <a:pt x="0" y="79"/>
                  </a:cubicBezTo>
                  <a:cubicBezTo>
                    <a:pt x="0" y="55"/>
                    <a:pt x="21" y="42"/>
                    <a:pt x="66" y="37"/>
                  </a:cubicBezTo>
                  <a:cubicBezTo>
                    <a:pt x="66" y="32"/>
                    <a:pt x="66" y="32"/>
                    <a:pt x="66" y="32"/>
                  </a:cubicBezTo>
                  <a:cubicBezTo>
                    <a:pt x="66" y="24"/>
                    <a:pt x="60" y="19"/>
                    <a:pt x="49" y="19"/>
                  </a:cubicBezTo>
                  <a:cubicBezTo>
                    <a:pt x="39" y="19"/>
                    <a:pt x="30" y="24"/>
                    <a:pt x="24" y="32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15" y="7"/>
                    <a:pt x="30" y="0"/>
                    <a:pt x="50" y="0"/>
                  </a:cubicBezTo>
                  <a:cubicBezTo>
                    <a:pt x="77" y="0"/>
                    <a:pt x="93" y="12"/>
                    <a:pt x="93" y="32"/>
                  </a:cubicBezTo>
                  <a:cubicBezTo>
                    <a:pt x="93" y="32"/>
                    <a:pt x="93" y="108"/>
                    <a:pt x="93" y="108"/>
                  </a:cubicBezTo>
                  <a:cubicBezTo>
                    <a:pt x="68" y="108"/>
                    <a:pt x="68" y="108"/>
                    <a:pt x="68" y="108"/>
                  </a:cubicBezTo>
                  <a:lnTo>
                    <a:pt x="66" y="99"/>
                  </a:lnTo>
                  <a:close/>
                  <a:moveTo>
                    <a:pt x="27" y="77"/>
                  </a:moveTo>
                  <a:cubicBezTo>
                    <a:pt x="27" y="84"/>
                    <a:pt x="31" y="90"/>
                    <a:pt x="39" y="90"/>
                  </a:cubicBezTo>
                  <a:cubicBezTo>
                    <a:pt x="48" y="90"/>
                    <a:pt x="57" y="87"/>
                    <a:pt x="65" y="79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39" y="57"/>
                    <a:pt x="27" y="64"/>
                    <a:pt x="27" y="77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CustomShape 7"/>
            <p:cNvSpPr/>
            <p:nvPr/>
          </p:nvSpPr>
          <p:spPr>
            <a:xfrm>
              <a:off x="592920" y="4708440"/>
              <a:ext cx="74160" cy="85320"/>
            </a:xfrm>
            <a:custGeom>
              <a:avLst/>
              <a:gdLst/>
              <a:ahLst/>
              <a:rect l="l" t="t" r="r" b="b"/>
              <a:pathLst>
                <a:path w="94" h="108">
                  <a:moveTo>
                    <a:pt x="0" y="5"/>
                  </a:moveTo>
                  <a:cubicBezTo>
                    <a:pt x="23" y="2"/>
                    <a:pt x="23" y="2"/>
                    <a:pt x="23" y="2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38" y="5"/>
                    <a:pt x="48" y="0"/>
                    <a:pt x="61" y="0"/>
                  </a:cubicBezTo>
                  <a:cubicBezTo>
                    <a:pt x="83" y="0"/>
                    <a:pt x="94" y="12"/>
                    <a:pt x="94" y="34"/>
                  </a:cubicBezTo>
                  <a:cubicBezTo>
                    <a:pt x="94" y="108"/>
                    <a:pt x="94" y="108"/>
                    <a:pt x="94" y="108"/>
                  </a:cubicBezTo>
                  <a:cubicBezTo>
                    <a:pt x="66" y="108"/>
                    <a:pt x="66" y="108"/>
                    <a:pt x="66" y="108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6" y="26"/>
                    <a:pt x="63" y="21"/>
                    <a:pt x="53" y="21"/>
                  </a:cubicBezTo>
                  <a:cubicBezTo>
                    <a:pt x="45" y="21"/>
                    <a:pt x="36" y="24"/>
                    <a:pt x="27" y="32"/>
                  </a:cubicBezTo>
                  <a:cubicBezTo>
                    <a:pt x="27" y="108"/>
                    <a:pt x="27" y="108"/>
                    <a:pt x="27" y="108"/>
                  </a:cubicBezTo>
                  <a:cubicBezTo>
                    <a:pt x="0" y="108"/>
                    <a:pt x="0" y="108"/>
                    <a:pt x="0" y="108"/>
                  </a:cubicBezTo>
                  <a:lnTo>
                    <a:pt x="0" y="5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" name="CustomShape 8"/>
            <p:cNvSpPr/>
            <p:nvPr/>
          </p:nvSpPr>
          <p:spPr>
            <a:xfrm>
              <a:off x="778680" y="4708440"/>
              <a:ext cx="77040" cy="86760"/>
            </a:xfrm>
            <a:custGeom>
              <a:avLst/>
              <a:gdLst/>
              <a:ahLst/>
              <a:rect l="l" t="t" r="r" b="b"/>
              <a:pathLst>
                <a:path w="98" h="110">
                  <a:moveTo>
                    <a:pt x="50" y="110"/>
                  </a:moveTo>
                  <a:cubicBezTo>
                    <a:pt x="19" y="110"/>
                    <a:pt x="0" y="90"/>
                    <a:pt x="0" y="55"/>
                  </a:cubicBezTo>
                  <a:cubicBezTo>
                    <a:pt x="0" y="20"/>
                    <a:pt x="19" y="0"/>
                    <a:pt x="49" y="0"/>
                  </a:cubicBezTo>
                  <a:cubicBezTo>
                    <a:pt x="80" y="0"/>
                    <a:pt x="98" y="20"/>
                    <a:pt x="98" y="54"/>
                  </a:cubicBezTo>
                  <a:cubicBezTo>
                    <a:pt x="98" y="56"/>
                    <a:pt x="97" y="57"/>
                    <a:pt x="97" y="59"/>
                  </a:cubicBezTo>
                  <a:cubicBezTo>
                    <a:pt x="27" y="59"/>
                    <a:pt x="27" y="59"/>
                    <a:pt x="27" y="59"/>
                  </a:cubicBezTo>
                  <a:cubicBezTo>
                    <a:pt x="28" y="79"/>
                    <a:pt x="36" y="89"/>
                    <a:pt x="52" y="89"/>
                  </a:cubicBezTo>
                  <a:cubicBezTo>
                    <a:pt x="63" y="89"/>
                    <a:pt x="70" y="85"/>
                    <a:pt x="76" y="76"/>
                  </a:cubicBezTo>
                  <a:cubicBezTo>
                    <a:pt x="96" y="87"/>
                    <a:pt x="96" y="87"/>
                    <a:pt x="96" y="87"/>
                  </a:cubicBezTo>
                  <a:cubicBezTo>
                    <a:pt x="87" y="102"/>
                    <a:pt x="71" y="110"/>
                    <a:pt x="50" y="110"/>
                  </a:cubicBezTo>
                  <a:close/>
                  <a:moveTo>
                    <a:pt x="70" y="41"/>
                  </a:moveTo>
                  <a:cubicBezTo>
                    <a:pt x="70" y="27"/>
                    <a:pt x="62" y="19"/>
                    <a:pt x="49" y="19"/>
                  </a:cubicBezTo>
                  <a:cubicBezTo>
                    <a:pt x="37" y="19"/>
                    <a:pt x="29" y="27"/>
                    <a:pt x="28" y="41"/>
                  </a:cubicBezTo>
                  <a:lnTo>
                    <a:pt x="70" y="4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" name="CustomShape 9"/>
            <p:cNvSpPr/>
            <p:nvPr/>
          </p:nvSpPr>
          <p:spPr>
            <a:xfrm>
              <a:off x="347040" y="4708440"/>
              <a:ext cx="82080" cy="86760"/>
            </a:xfrm>
            <a:custGeom>
              <a:avLst/>
              <a:gdLst/>
              <a:ahLst/>
              <a:rect l="l" t="t" r="r" b="b"/>
              <a:pathLst>
                <a:path w="104" h="111">
                  <a:moveTo>
                    <a:pt x="52" y="111"/>
                  </a:moveTo>
                  <a:cubicBezTo>
                    <a:pt x="25" y="111"/>
                    <a:pt x="0" y="93"/>
                    <a:pt x="0" y="55"/>
                  </a:cubicBezTo>
                  <a:cubicBezTo>
                    <a:pt x="0" y="17"/>
                    <a:pt x="25" y="0"/>
                    <a:pt x="52" y="0"/>
                  </a:cubicBezTo>
                  <a:cubicBezTo>
                    <a:pt x="79" y="0"/>
                    <a:pt x="104" y="17"/>
                    <a:pt x="104" y="55"/>
                  </a:cubicBezTo>
                  <a:cubicBezTo>
                    <a:pt x="104" y="93"/>
                    <a:pt x="79" y="111"/>
                    <a:pt x="52" y="111"/>
                  </a:cubicBezTo>
                  <a:close/>
                  <a:moveTo>
                    <a:pt x="52" y="23"/>
                  </a:moveTo>
                  <a:cubicBezTo>
                    <a:pt x="31" y="23"/>
                    <a:pt x="28" y="42"/>
                    <a:pt x="28" y="55"/>
                  </a:cubicBezTo>
                  <a:cubicBezTo>
                    <a:pt x="28" y="69"/>
                    <a:pt x="31" y="87"/>
                    <a:pt x="52" y="87"/>
                  </a:cubicBezTo>
                  <a:cubicBezTo>
                    <a:pt x="73" y="87"/>
                    <a:pt x="77" y="69"/>
                    <a:pt x="77" y="55"/>
                  </a:cubicBezTo>
                  <a:cubicBezTo>
                    <a:pt x="77" y="42"/>
                    <a:pt x="73" y="23"/>
                    <a:pt x="52" y="23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" name="CustomShape 10"/>
            <p:cNvSpPr/>
            <p:nvPr/>
          </p:nvSpPr>
          <p:spPr>
            <a:xfrm>
              <a:off x="446760" y="4708440"/>
              <a:ext cx="45360" cy="85320"/>
            </a:xfrm>
            <a:custGeom>
              <a:avLst/>
              <a:gdLst/>
              <a:ahLst/>
              <a:rect l="l" t="t" r="r" b="b"/>
              <a:pathLst>
                <a:path w="59" h="108">
                  <a:moveTo>
                    <a:pt x="0" y="3"/>
                  </a:moveTo>
                  <a:cubicBezTo>
                    <a:pt x="26" y="3"/>
                    <a:pt x="26" y="3"/>
                    <a:pt x="26" y="3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31" y="8"/>
                    <a:pt x="44" y="0"/>
                    <a:pt x="55" y="0"/>
                  </a:cubicBezTo>
                  <a:cubicBezTo>
                    <a:pt x="57" y="0"/>
                    <a:pt x="58" y="0"/>
                    <a:pt x="59" y="1"/>
                  </a:cubicBezTo>
                  <a:cubicBezTo>
                    <a:pt x="59" y="27"/>
                    <a:pt x="59" y="27"/>
                    <a:pt x="59" y="27"/>
                  </a:cubicBezTo>
                  <a:cubicBezTo>
                    <a:pt x="59" y="27"/>
                    <a:pt x="58" y="27"/>
                    <a:pt x="58" y="27"/>
                  </a:cubicBezTo>
                  <a:cubicBezTo>
                    <a:pt x="46" y="27"/>
                    <a:pt x="32" y="28"/>
                    <a:pt x="28" y="38"/>
                  </a:cubicBezTo>
                  <a:cubicBezTo>
                    <a:pt x="28" y="108"/>
                    <a:pt x="28" y="108"/>
                    <a:pt x="28" y="108"/>
                  </a:cubicBezTo>
                  <a:cubicBezTo>
                    <a:pt x="0" y="108"/>
                    <a:pt x="0" y="108"/>
                    <a:pt x="0" y="108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" name="CustomShape 11"/>
            <p:cNvSpPr/>
            <p:nvPr/>
          </p:nvSpPr>
          <p:spPr>
            <a:xfrm>
              <a:off x="685080" y="4708440"/>
              <a:ext cx="77040" cy="118440"/>
            </a:xfrm>
            <a:custGeom>
              <a:avLst/>
              <a:gdLst/>
              <a:ahLst/>
              <a:rect l="l" t="t" r="r" b="b"/>
              <a:pathLst>
                <a:path w="98" h="149">
                  <a:moveTo>
                    <a:pt x="49" y="85"/>
                  </a:moveTo>
                  <a:cubicBezTo>
                    <a:pt x="70" y="85"/>
                    <a:pt x="72" y="64"/>
                    <a:pt x="72" y="50"/>
                  </a:cubicBezTo>
                  <a:cubicBezTo>
                    <a:pt x="72" y="33"/>
                    <a:pt x="64" y="20"/>
                    <a:pt x="49" y="20"/>
                  </a:cubicBezTo>
                  <a:cubicBezTo>
                    <a:pt x="39" y="20"/>
                    <a:pt x="28" y="27"/>
                    <a:pt x="28" y="51"/>
                  </a:cubicBezTo>
                  <a:cubicBezTo>
                    <a:pt x="28" y="64"/>
                    <a:pt x="29" y="85"/>
                    <a:pt x="49" y="85"/>
                  </a:cubicBezTo>
                  <a:close/>
                  <a:moveTo>
                    <a:pt x="98" y="2"/>
                  </a:moveTo>
                  <a:cubicBezTo>
                    <a:pt x="98" y="102"/>
                    <a:pt x="98" y="102"/>
                    <a:pt x="98" y="102"/>
                  </a:cubicBezTo>
                  <a:cubicBezTo>
                    <a:pt x="98" y="119"/>
                    <a:pt x="97" y="148"/>
                    <a:pt x="47" y="149"/>
                  </a:cubicBezTo>
                  <a:cubicBezTo>
                    <a:pt x="26" y="149"/>
                    <a:pt x="7" y="141"/>
                    <a:pt x="3" y="123"/>
                  </a:cubicBezTo>
                  <a:cubicBezTo>
                    <a:pt x="30" y="118"/>
                    <a:pt x="30" y="118"/>
                    <a:pt x="30" y="118"/>
                  </a:cubicBezTo>
                  <a:cubicBezTo>
                    <a:pt x="32" y="123"/>
                    <a:pt x="35" y="128"/>
                    <a:pt x="50" y="128"/>
                  </a:cubicBezTo>
                  <a:cubicBezTo>
                    <a:pt x="65" y="128"/>
                    <a:pt x="72" y="122"/>
                    <a:pt x="72" y="105"/>
                  </a:cubicBezTo>
                  <a:cubicBezTo>
                    <a:pt x="72" y="93"/>
                    <a:pt x="72" y="93"/>
                    <a:pt x="72" y="93"/>
                  </a:cubicBezTo>
                  <a:cubicBezTo>
                    <a:pt x="71" y="92"/>
                    <a:pt x="71" y="92"/>
                    <a:pt x="71" y="92"/>
                  </a:cubicBezTo>
                  <a:cubicBezTo>
                    <a:pt x="67" y="100"/>
                    <a:pt x="60" y="108"/>
                    <a:pt x="44" y="108"/>
                  </a:cubicBezTo>
                  <a:cubicBezTo>
                    <a:pt x="19" y="108"/>
                    <a:pt x="0" y="91"/>
                    <a:pt x="0" y="55"/>
                  </a:cubicBezTo>
                  <a:cubicBezTo>
                    <a:pt x="0" y="20"/>
                    <a:pt x="20" y="0"/>
                    <a:pt x="42" y="0"/>
                  </a:cubicBezTo>
                  <a:cubicBezTo>
                    <a:pt x="63" y="0"/>
                    <a:pt x="71" y="10"/>
                    <a:pt x="73" y="15"/>
                  </a:cubicBezTo>
                  <a:cubicBezTo>
                    <a:pt x="73" y="15"/>
                    <a:pt x="73" y="15"/>
                    <a:pt x="73" y="15"/>
                  </a:cubicBezTo>
                  <a:cubicBezTo>
                    <a:pt x="75" y="2"/>
                    <a:pt x="75" y="2"/>
                    <a:pt x="75" y="2"/>
                  </a:cubicBezTo>
                  <a:lnTo>
                    <a:pt x="98" y="2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" name="CustomShape 12"/>
            <p:cNvSpPr/>
            <p:nvPr/>
          </p:nvSpPr>
          <p:spPr>
            <a:xfrm>
              <a:off x="843840" y="4678200"/>
              <a:ext cx="56520" cy="24840"/>
            </a:xfrm>
            <a:custGeom>
              <a:avLst/>
              <a:gdLst/>
              <a:ahLst/>
              <a:rect l="l" t="t" r="r" b="b"/>
              <a:pathLst>
                <a:path w="37" h="17">
                  <a:moveTo>
                    <a:pt x="14" y="2"/>
                  </a:moveTo>
                  <a:lnTo>
                    <a:pt x="9" y="2"/>
                  </a:lnTo>
                  <a:lnTo>
                    <a:pt x="9" y="17"/>
                  </a:lnTo>
                  <a:lnTo>
                    <a:pt x="6" y="17"/>
                  </a:lnTo>
                  <a:lnTo>
                    <a:pt x="6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4" y="2"/>
                  </a:lnTo>
                  <a:close/>
                  <a:moveTo>
                    <a:pt x="37" y="17"/>
                  </a:moveTo>
                  <a:lnTo>
                    <a:pt x="34" y="17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29" y="17"/>
                  </a:lnTo>
                  <a:lnTo>
                    <a:pt x="27" y="17"/>
                  </a:lnTo>
                  <a:lnTo>
                    <a:pt x="21" y="2"/>
                  </a:lnTo>
                  <a:lnTo>
                    <a:pt x="20" y="2"/>
                  </a:lnTo>
                  <a:lnTo>
                    <a:pt x="20" y="17"/>
                  </a:lnTo>
                  <a:lnTo>
                    <a:pt x="18" y="17"/>
                  </a:lnTo>
                  <a:lnTo>
                    <a:pt x="18" y="0"/>
                  </a:lnTo>
                  <a:lnTo>
                    <a:pt x="22" y="0"/>
                  </a:lnTo>
                  <a:lnTo>
                    <a:pt x="28" y="13"/>
                  </a:lnTo>
                  <a:lnTo>
                    <a:pt x="33" y="0"/>
                  </a:lnTo>
                  <a:lnTo>
                    <a:pt x="37" y="0"/>
                  </a:lnTo>
                  <a:lnTo>
                    <a:pt x="37" y="17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fr-FR" sz="4400" spc="-1" strike="noStrike">
                <a:latin typeface="Arial"/>
              </a:rPr>
              <a:t>Click to edit the </a:t>
            </a:r>
            <a:r>
              <a:rPr b="0" lang="fr-FR" sz="4400" spc="-1" strike="noStrike">
                <a:latin typeface="Arial"/>
              </a:rPr>
              <a:t>title text format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Click to edit the outline text format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Outline Level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Third Outline Level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Fourth Outline Level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Fifth Outline Level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Sixth Outline Level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Seventh Outline Level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314280" y="4535640"/>
            <a:ext cx="272880" cy="33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7200" rIns="0" tIns="0" bIns="0" anchor="b">
            <a:normAutofit/>
          </a:bodyPr>
          <a:p>
            <a:pPr>
              <a:lnSpc>
                <a:spcPct val="85000"/>
              </a:lnSpc>
              <a:spcAft>
                <a:spcPts val="1199"/>
              </a:spcAft>
              <a:buNone/>
            </a:pPr>
            <a:fld id="{746B0A95-DD09-412D-BB9A-F378BE14BC32}" type="slidenum">
              <a:rPr b="0" lang="fr-FR" sz="800" spc="-1" strike="noStrike">
                <a:solidFill>
                  <a:srgbClr val="000000"/>
                </a:solidFill>
                <a:latin typeface="Helvetica 75 Bold"/>
                <a:ea typeface="DejaVu Sans"/>
              </a:rPr>
              <a:t>&lt;number&gt;</a:t>
            </a:fld>
            <a:endParaRPr b="0" lang="fr-FR" sz="800" spc="-1" strike="noStrike">
              <a:latin typeface="Arial"/>
            </a:endParaRPr>
          </a:p>
        </p:txBody>
      </p:sp>
      <p:sp>
        <p:nvSpPr>
          <p:cNvPr id="49" name="CustomShape 4"/>
          <p:cNvSpPr/>
          <p:nvPr/>
        </p:nvSpPr>
        <p:spPr>
          <a:xfrm>
            <a:off x="619560" y="4749120"/>
            <a:ext cx="360" cy="12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fr-FR" sz="4400" spc="-1" strike="noStrike">
                <a:latin typeface="Arial"/>
              </a:rPr>
              <a:t>Click to edit the </a:t>
            </a:r>
            <a:r>
              <a:rPr b="0" lang="fr-FR" sz="4400" spc="-1" strike="noStrike">
                <a:latin typeface="Arial"/>
              </a:rPr>
              <a:t>title text format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Click to edit the outline text format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Outline Level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Third Outline Level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Fourth Outline Level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Fifth Outline Level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Sixth Outline Level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Seventh Outline Level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314280" y="4535640"/>
            <a:ext cx="272880" cy="33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7200" rIns="0" tIns="0" bIns="0" anchor="b">
            <a:normAutofit/>
          </a:bodyPr>
          <a:p>
            <a:pPr>
              <a:lnSpc>
                <a:spcPct val="85000"/>
              </a:lnSpc>
              <a:spcAft>
                <a:spcPts val="1199"/>
              </a:spcAft>
              <a:buNone/>
            </a:pPr>
            <a:fld id="{111581D7-721A-48D4-8A76-D81804F83CB0}" type="slidenum">
              <a:rPr b="0" lang="fr-FR" sz="800" spc="-1" strike="noStrike">
                <a:solidFill>
                  <a:srgbClr val="000000"/>
                </a:solidFill>
                <a:latin typeface="Helvetica 75 Bold"/>
                <a:ea typeface="DejaVu Sans"/>
              </a:rPr>
              <a:t>&lt;number&gt;</a:t>
            </a:fld>
            <a:endParaRPr b="0" lang="fr-FR" sz="800" spc="-1" strike="noStrike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619560" y="4749120"/>
            <a:ext cx="360" cy="12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fr-FR" sz="4400" spc="-1" strike="noStrike">
                <a:latin typeface="Arial"/>
              </a:rPr>
              <a:t>Click to edit the </a:t>
            </a:r>
            <a:r>
              <a:rPr b="0" lang="fr-FR" sz="4400" spc="-1" strike="noStrike">
                <a:latin typeface="Arial"/>
              </a:rPr>
              <a:t>title text format</a:t>
            </a:r>
            <a:endParaRPr b="0" lang="fr-FR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latin typeface="Arial"/>
              </a:rPr>
              <a:t>Click to edit the outline text format</a:t>
            </a:r>
            <a:endParaRPr b="0" lang="fr-F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latin typeface="Arial"/>
              </a:rPr>
              <a:t>Second Outline Level</a:t>
            </a:r>
            <a:endParaRPr b="0" lang="fr-F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latin typeface="Arial"/>
              </a:rPr>
              <a:t>Third Outline Level</a:t>
            </a:r>
            <a:endParaRPr b="0" lang="fr-F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latin typeface="Arial"/>
              </a:rPr>
              <a:t>Fourth Outline Level</a:t>
            </a:r>
            <a:endParaRPr b="0" lang="fr-F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Fifth Outline Level</a:t>
            </a:r>
            <a:endParaRPr b="0" lang="fr-F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Sixth Outline Level</a:t>
            </a:r>
            <a:endParaRPr b="0" lang="fr-F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latin typeface="Arial"/>
              </a:rPr>
              <a:t>Seventh Outline Level</a:t>
            </a:r>
            <a:endParaRPr b="0" lang="fr-F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/>
          <p:nvPr/>
        </p:nvSpPr>
        <p:spPr>
          <a:xfrm>
            <a:off x="314280" y="1184400"/>
            <a:ext cx="8513280" cy="336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spcBef>
                <a:spcPts val="281"/>
              </a:spcBef>
              <a:buNone/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1"/>
              </a:spcBef>
              <a:buNone/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601"/>
              </a:spcBef>
              <a:buNone/>
            </a:pPr>
            <a:endParaRPr b="0" lang="fr-FR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601"/>
              </a:spcBef>
              <a:buNone/>
            </a:pPr>
            <a:r>
              <a:rPr b="0" lang="fr-FR" sz="1400" spc="-18" strike="noStrike" baseline="30000">
                <a:solidFill>
                  <a:srgbClr val="000000"/>
                </a:solidFill>
                <a:latin typeface="Helvetica 75 Bold"/>
                <a:ea typeface="DejaVu Sans"/>
              </a:rPr>
              <a:t>	</a:t>
            </a:r>
            <a:r>
              <a:rPr b="0" lang="fr-FR" sz="1400" spc="-18" strike="noStrike" baseline="30000">
                <a:solidFill>
                  <a:srgbClr val="000000"/>
                </a:solidFill>
                <a:latin typeface="Helvetica 75 Bold"/>
                <a:ea typeface="DejaVu Sans"/>
              </a:rPr>
              <a:t>	</a:t>
            </a:r>
            <a:endParaRPr b="0" lang="fr-FR" sz="1400" spc="-1" strike="noStrike">
              <a:latin typeface="Arial"/>
            </a:endParaRPr>
          </a:p>
        </p:txBody>
      </p:sp>
      <p:sp>
        <p:nvSpPr>
          <p:cNvPr id="129" name="TextShape 2"/>
          <p:cNvSpPr/>
          <p:nvPr/>
        </p:nvSpPr>
        <p:spPr>
          <a:xfrm>
            <a:off x="314280" y="267480"/>
            <a:ext cx="8513280" cy="74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buNone/>
            </a:pPr>
            <a:r>
              <a:rPr b="0" lang="fr-FR" sz="2000" spc="-18" strike="noStrike">
                <a:solidFill>
                  <a:srgbClr val="ff7900"/>
                </a:solidFill>
                <a:latin typeface="Helvetica 75 Bold"/>
                <a:ea typeface="DejaVu Sans"/>
              </a:rPr>
              <a:t>Complexité des opérations sur un tableau en Python</a:t>
            </a:r>
            <a:endParaRPr b="0" lang="fr-FR" sz="2000" spc="-1" strike="noStrike">
              <a:latin typeface="Arial"/>
            </a:endParaRPr>
          </a:p>
        </p:txBody>
      </p:sp>
      <p:graphicFrame>
        <p:nvGraphicFramePr>
          <p:cNvPr id="130" name="Tableau 3"/>
          <p:cNvGraphicFramePr/>
          <p:nvPr/>
        </p:nvGraphicFramePr>
        <p:xfrm>
          <a:off x="899640" y="1131480"/>
          <a:ext cx="6912000" cy="2828160"/>
        </p:xfrm>
        <a:graphic>
          <a:graphicData uri="http://schemas.openxmlformats.org/drawingml/2006/table">
            <a:tbl>
              <a:tblPr/>
              <a:tblGrid>
                <a:gridCol w="4245840"/>
                <a:gridCol w="2666520"/>
              </a:tblGrid>
              <a:tr h="370800"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7900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fr-FR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tableau (list)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f7900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Lecture d’un élément 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d6c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O(1)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d6cc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Ajout d’un élément en fin de liste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b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O(1)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be7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Ajout d’un élément en milieu de liste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d6c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O(n)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d6cc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Ajout d’un élément en début de liste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b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O(n)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be7"/>
                    </a:solidFill>
                  </a:tcPr>
                </a:tc>
              </a:tr>
              <a:tr h="6037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Suppression d’un élément en milieu de liste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d6cc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O(n)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d6cc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Suppression d’un élément en fin de liste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b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fr-FR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O(1)</a:t>
                      </a:r>
                      <a:endParaRPr b="0" lang="fr-FR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ebe7"/>
                    </a:solidFill>
                  </a:tcPr>
                </a:tc>
              </a:tr>
            </a:tbl>
          </a:graphicData>
        </a:graphic>
      </p:graphicFrame>
    </p:spTree>
  </p:cSld>
  <p:transition spd="med">
    <p:fade/>
  </p:transition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3"/>
          <p:cNvSpPr/>
          <p:nvPr/>
        </p:nvSpPr>
        <p:spPr>
          <a:xfrm>
            <a:off x="1152000" y="1634400"/>
            <a:ext cx="8513280" cy="74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buNone/>
            </a:pPr>
            <a:r>
              <a:rPr b="0" lang="fr-FR" sz="2000" spc="-18" strike="noStrike">
                <a:solidFill>
                  <a:srgbClr val="ff7900"/>
                </a:solidFill>
                <a:latin typeface="Helvetica 75 Bold"/>
                <a:ea typeface="DejaVu Sans"/>
              </a:rPr>
              <a:t>Annexe (pas à retenir)</a:t>
            </a:r>
            <a:endParaRPr b="0" lang="fr-FR" sz="2000" spc="-1" strike="noStrike">
              <a:latin typeface="Arial"/>
            </a:endParaRPr>
          </a:p>
        </p:txBody>
      </p:sp>
    </p:spTree>
  </p:cSld>
  <p:transition spd="med">
    <p:fade/>
  </p:transition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/>
          <p:nvPr/>
        </p:nvSpPr>
        <p:spPr>
          <a:xfrm>
            <a:off x="314280" y="267480"/>
            <a:ext cx="8513280" cy="74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buNone/>
            </a:pPr>
            <a:r>
              <a:rPr b="0" lang="fr-FR" sz="2000" spc="-18" strike="noStrike">
                <a:solidFill>
                  <a:srgbClr val="ff7900"/>
                </a:solidFill>
                <a:latin typeface="Helvetica 75 Bold"/>
                <a:ea typeface="DejaVu Sans"/>
              </a:rPr>
              <a:t>Complexité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33" name="Picture 3" descr=""/>
          <p:cNvPicPr/>
          <p:nvPr/>
        </p:nvPicPr>
        <p:blipFill>
          <a:blip r:embed="rId1"/>
          <a:stretch/>
        </p:blipFill>
        <p:spPr>
          <a:xfrm>
            <a:off x="395640" y="843480"/>
            <a:ext cx="8035200" cy="3328920"/>
          </a:xfrm>
          <a:prstGeom prst="rect">
            <a:avLst/>
          </a:prstGeom>
          <a:ln w="0">
            <a:noFill/>
          </a:ln>
        </p:spPr>
      </p:pic>
    </p:spTree>
  </p:cSld>
  <p:transition spd="med">
    <p:fade/>
  </p:transition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/>
          <p:nvPr/>
        </p:nvSpPr>
        <p:spPr>
          <a:xfrm>
            <a:off x="314280" y="267480"/>
            <a:ext cx="8513280" cy="74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buNone/>
            </a:pPr>
            <a:r>
              <a:rPr b="0" lang="fr-FR" sz="2000" spc="-18" strike="noStrike">
                <a:solidFill>
                  <a:srgbClr val="ff7900"/>
                </a:solidFill>
                <a:latin typeface="Helvetica 75 Bold"/>
                <a:ea typeface="DejaVu Sans"/>
              </a:rPr>
              <a:t>Complexité des algorithmes</a:t>
            </a:r>
            <a:endParaRPr b="0" lang="fr-FR" sz="2000" spc="-1" strike="noStrike">
              <a:latin typeface="Arial"/>
            </a:endParaRPr>
          </a:p>
        </p:txBody>
      </p:sp>
      <p:pic>
        <p:nvPicPr>
          <p:cNvPr id="135" name="Picture 2" descr=""/>
          <p:cNvPicPr/>
          <p:nvPr/>
        </p:nvPicPr>
        <p:blipFill>
          <a:blip r:embed="rId1"/>
          <a:stretch/>
        </p:blipFill>
        <p:spPr>
          <a:xfrm>
            <a:off x="683640" y="1203480"/>
            <a:ext cx="6230880" cy="3503880"/>
          </a:xfrm>
          <a:prstGeom prst="rect">
            <a:avLst/>
          </a:prstGeom>
          <a:ln w="0">
            <a:noFill/>
          </a:ln>
        </p:spPr>
      </p:pic>
    </p:spTree>
  </p:cSld>
  <p:transition spd="med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f8f8f"/>
      </a:dk2>
      <a:lt2>
        <a:srgbClr val="ff7900"/>
      </a:lt2>
      <a:accent1>
        <a:srgbClr val="ff7900"/>
      </a:accent1>
      <a:accent2>
        <a:srgbClr val="4bb4e6"/>
      </a:accent2>
      <a:accent3>
        <a:srgbClr val="50be87"/>
      </a:accent3>
      <a:accent4>
        <a:srgbClr val="ffb4e6"/>
      </a:accent4>
      <a:accent5>
        <a:srgbClr val="a885d8"/>
      </a:accent5>
      <a:accent6>
        <a:srgbClr val="ffd200"/>
      </a:accent6>
      <a:hlink>
        <a:srgbClr val="ff7900"/>
      </a:hlink>
      <a:folHlink>
        <a:srgbClr val="ff79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f8f8f"/>
      </a:dk2>
      <a:lt2>
        <a:srgbClr val="ff7900"/>
      </a:lt2>
      <a:accent1>
        <a:srgbClr val="ff7900"/>
      </a:accent1>
      <a:accent2>
        <a:srgbClr val="4bb4e6"/>
      </a:accent2>
      <a:accent3>
        <a:srgbClr val="50be87"/>
      </a:accent3>
      <a:accent4>
        <a:srgbClr val="ffb4e6"/>
      </a:accent4>
      <a:accent5>
        <a:srgbClr val="a885d8"/>
      </a:accent5>
      <a:accent6>
        <a:srgbClr val="ffd200"/>
      </a:accent6>
      <a:hlink>
        <a:srgbClr val="ff7900"/>
      </a:hlink>
      <a:folHlink>
        <a:srgbClr val="ff79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8f8f8f"/>
      </a:dk2>
      <a:lt2>
        <a:srgbClr val="ff7900"/>
      </a:lt2>
      <a:accent1>
        <a:srgbClr val="ff7900"/>
      </a:accent1>
      <a:accent2>
        <a:srgbClr val="4bb4e6"/>
      </a:accent2>
      <a:accent3>
        <a:srgbClr val="50be87"/>
      </a:accent3>
      <a:accent4>
        <a:srgbClr val="ffb4e6"/>
      </a:accent4>
      <a:accent5>
        <a:srgbClr val="a885d8"/>
      </a:accent5>
      <a:accent6>
        <a:srgbClr val="ffd200"/>
      </a:accent6>
      <a:hlink>
        <a:srgbClr val="ff7900"/>
      </a:hlink>
      <a:folHlink>
        <a:srgbClr val="ff79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137</TotalTime>
  <Application>LibreOffice/7.3.7.2$Linux_X86_64 LibreOffice_project/30$Build-2</Application>
  <AppVersion>15.0000</AppVersion>
  <Words>399</Words>
  <Paragraphs>78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2022-08-25T14:04:38Z</dcterms:created>
  <dc:creator>GELINEAU Laurence DTSI/DISU</dc:creator>
  <dc:description/>
  <dc:language>fr-FR</dc:language>
  <cp:lastModifiedBy/>
  <dcterms:modified xsi:type="dcterms:W3CDTF">2023-11-20T15:06:27Z</dcterms:modified>
  <cp:revision>21</cp:revision>
  <dc:subject/>
  <dc:title>Présentation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LinksUpToDate">
    <vt:bool>0</vt:bool>
  </property>
  <property fmtid="{D5CDD505-2E9C-101B-9397-08002B2CF9AE}" pid="5" name="MMClips">
    <vt:i4>0</vt:i4>
  </property>
  <property fmtid="{D5CDD505-2E9C-101B-9397-08002B2CF9AE}" pid="6" name="MSIP_Label_e6c818a6-e1a0-4a6e-a969-20d857c5dc62_ActionId">
    <vt:lpwstr>b1554b42-72ae-4776-9524-b4142537fcfb</vt:lpwstr>
  </property>
  <property fmtid="{D5CDD505-2E9C-101B-9397-08002B2CF9AE}" pid="7" name="MSIP_Label_e6c818a6-e1a0-4a6e-a969-20d857c5dc62_ContentBits">
    <vt:lpwstr>2</vt:lpwstr>
  </property>
  <property fmtid="{D5CDD505-2E9C-101B-9397-08002B2CF9AE}" pid="8" name="MSIP_Label_e6c818a6-e1a0-4a6e-a969-20d857c5dc62_Enabled">
    <vt:lpwstr>true</vt:lpwstr>
  </property>
  <property fmtid="{D5CDD505-2E9C-101B-9397-08002B2CF9AE}" pid="9" name="MSIP_Label_e6c818a6-e1a0-4a6e-a969-20d857c5dc62_Method">
    <vt:lpwstr>Standard</vt:lpwstr>
  </property>
  <property fmtid="{D5CDD505-2E9C-101B-9397-08002B2CF9AE}" pid="10" name="MSIP_Label_e6c818a6-e1a0-4a6e-a969-20d857c5dc62_Name">
    <vt:lpwstr>Orange_restricted_internal.2</vt:lpwstr>
  </property>
  <property fmtid="{D5CDD505-2E9C-101B-9397-08002B2CF9AE}" pid="11" name="MSIP_Label_e6c818a6-e1a0-4a6e-a969-20d857c5dc62_SetDate">
    <vt:lpwstr>2022-08-25T14:05:18Z</vt:lpwstr>
  </property>
  <property fmtid="{D5CDD505-2E9C-101B-9397-08002B2CF9AE}" pid="12" name="MSIP_Label_e6c818a6-e1a0-4a6e-a969-20d857c5dc62_SiteId">
    <vt:lpwstr>90c7a20a-f34b-40bf-bc48-b9253b6f5d20</vt:lpwstr>
  </property>
  <property fmtid="{D5CDD505-2E9C-101B-9397-08002B2CF9AE}" pid="13" name="Notes">
    <vt:i4>0</vt:i4>
  </property>
  <property fmtid="{D5CDD505-2E9C-101B-9397-08002B2CF9AE}" pid="14" name="PresentationFormat">
    <vt:lpwstr>Affichage à l'écran (16:9)</vt:lpwstr>
  </property>
  <property fmtid="{D5CDD505-2E9C-101B-9397-08002B2CF9AE}" pid="15" name="ScaleCrop">
    <vt:bool>0</vt:bool>
  </property>
  <property fmtid="{D5CDD505-2E9C-101B-9397-08002B2CF9AE}" pid="16" name="ShareDoc">
    <vt:bool>0</vt:bool>
  </property>
  <property fmtid="{D5CDD505-2E9C-101B-9397-08002B2CF9AE}" pid="17" name="Slides">
    <vt:i4>15</vt:i4>
  </property>
</Properties>
</file>