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2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C2FA9AB2-D96F-4FF4-AAB9-2FF41E9C51D6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2160" cy="3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89D01AB4-72E8-4180-820E-2D3625E8042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899640" y="1131480"/>
          <a:ext cx="6912000" cy="282816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d’un élément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12560" cy="33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899640" y="1131480"/>
          <a:ext cx="6912000" cy="23194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3"/>
          <p:cNvSpPr/>
          <p:nvPr/>
        </p:nvSpPr>
        <p:spPr>
          <a:xfrm>
            <a:off x="1152000" y="163440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88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4480" cy="332820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314280" y="267480"/>
            <a:ext cx="851256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0160" cy="35031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145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2024-01-10T14:20:34Z</dcterms:modified>
  <cp:revision>23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