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108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95990135-5580-4D58-A1C6-4DC9F30D832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108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1B8850C6-013E-4716-ABC3-CDE256ACF8A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148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ou une liste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7031160" cy="40784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148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708120" y="5968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3400" cy="33271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1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9080" cy="3502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2024-01-10T17:49:08Z</dcterms:modified>
  <cp:revision>28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