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9B479DB3-1391-45BE-9651-BBF015851E93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fr-FR" sz="800" spc="-1" strike="noStrike">
              <a:latin typeface="Arial"/>
            </a:endParaRPr>
          </a:p>
        </p:txBody>
      </p:sp>
      <p:sp>
        <p:nvSpPr>
          <p:cNvPr id="1" name="CustomShape 4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Click to edit the title text </a:t>
            </a:r>
            <a:r>
              <a:rPr b="0" lang="fr-FR" sz="4400" spc="-1" strike="noStrike">
                <a:latin typeface="Arial"/>
              </a:rPr>
              <a:t>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/>
          <p:nvPr/>
        </p:nvSpPr>
        <p:spPr>
          <a:xfrm>
            <a:off x="314280" y="267480"/>
            <a:ext cx="8512920" cy="7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Exemple de typage en Python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41" name="TextShape 1"/>
          <p:cNvSpPr/>
          <p:nvPr/>
        </p:nvSpPr>
        <p:spPr>
          <a:xfrm>
            <a:off x="314280" y="1184400"/>
            <a:ext cx="8512920" cy="336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07880">
              <a:lnSpc>
                <a:spcPct val="100000"/>
              </a:lnSpc>
              <a:spcBef>
                <a:spcPts val="400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 marL="407880">
              <a:lnSpc>
                <a:spcPct val="100000"/>
              </a:lnSpc>
              <a:buNone/>
            </a:pPr>
            <a:endParaRPr b="0" lang="fr-FR" sz="2000" spc="-1" strike="noStrike">
              <a:latin typeface="Arial"/>
            </a:endParaRPr>
          </a:p>
          <a:p>
            <a:pPr marL="407880">
              <a:lnSpc>
                <a:spcPct val="90000"/>
              </a:lnSpc>
              <a:spcBef>
                <a:spcPts val="601"/>
              </a:spcBef>
              <a:buNone/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42" name="ZoneTexte 7"/>
          <p:cNvSpPr/>
          <p:nvPr/>
        </p:nvSpPr>
        <p:spPr>
          <a:xfrm>
            <a:off x="2234160" y="915480"/>
            <a:ext cx="651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 vous travaillez avec une version de Python un peu ancienne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43" name="Picture 3" descr=""/>
          <p:cNvPicPr/>
          <p:nvPr/>
        </p:nvPicPr>
        <p:blipFill>
          <a:blip r:embed="rId1"/>
          <a:stretch/>
        </p:blipFill>
        <p:spPr>
          <a:xfrm>
            <a:off x="539640" y="1707480"/>
            <a:ext cx="3932280" cy="912960"/>
          </a:xfrm>
          <a:prstGeom prst="rect">
            <a:avLst/>
          </a:prstGeom>
          <a:ln w="9525">
            <a:noFill/>
          </a:ln>
        </p:spPr>
      </p:pic>
      <p:sp>
        <p:nvSpPr>
          <p:cNvPr id="44" name="Connecteur droit avec flèche 10"/>
          <p:cNvSpPr/>
          <p:nvPr/>
        </p:nvSpPr>
        <p:spPr>
          <a:xfrm flipH="1">
            <a:off x="1762200" y="1275480"/>
            <a:ext cx="358560" cy="43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976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ZoneTexte 11"/>
          <p:cNvSpPr/>
          <p:nvPr/>
        </p:nvSpPr>
        <p:spPr>
          <a:xfrm>
            <a:off x="1206720" y="3291840"/>
            <a:ext cx="3209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Type des paramètres d’entrée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6" name="Connecteur droit avec flèche 13"/>
          <p:cNvSpPr/>
          <p:nvPr/>
        </p:nvSpPr>
        <p:spPr>
          <a:xfrm flipV="1">
            <a:off x="1403640" y="2210400"/>
            <a:ext cx="1366560" cy="100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976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onnecteur droit avec flèche 15"/>
          <p:cNvSpPr/>
          <p:nvPr/>
        </p:nvSpPr>
        <p:spPr>
          <a:xfrm flipV="1">
            <a:off x="1475640" y="2642400"/>
            <a:ext cx="1438560" cy="71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976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ZoneTexte 17"/>
          <p:cNvSpPr/>
          <p:nvPr/>
        </p:nvSpPr>
        <p:spPr>
          <a:xfrm>
            <a:off x="5310000" y="2211840"/>
            <a:ext cx="2955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Type de la valeur retournée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9" name="Connecteur droit avec flèche 19"/>
          <p:cNvSpPr/>
          <p:nvPr/>
        </p:nvSpPr>
        <p:spPr>
          <a:xfrm flipH="1" flipV="1">
            <a:off x="3850560" y="2138400"/>
            <a:ext cx="1294560" cy="21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976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onnecteur droit avec flèche 21"/>
          <p:cNvSpPr/>
          <p:nvPr/>
        </p:nvSpPr>
        <p:spPr>
          <a:xfrm flipH="1">
            <a:off x="4138560" y="2499840"/>
            <a:ext cx="1078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976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med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"/>
          <p:cNvSpPr txBox="1"/>
          <p:nvPr/>
        </p:nvSpPr>
        <p:spPr>
          <a:xfrm>
            <a:off x="216000" y="158760"/>
            <a:ext cx="3721320" cy="34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Dataclass en Python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936000" y="720000"/>
            <a:ext cx="4163400" cy="395028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216</TotalTime>
  <Application>LibreOffice/7.3.7.2$Linux_X86_64 LibreOffice_project/30$Build-2</Application>
  <AppVersion>15.0000</AppVersion>
  <Words>399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2022-08-25T14:04:38Z</dcterms:created>
  <dc:creator>GELINEAU Laurence DTSI/DISU</dc:creator>
  <dc:description/>
  <dc:language>fr-FR</dc:language>
  <cp:lastModifiedBy/>
  <dcterms:modified xsi:type="dcterms:W3CDTF">2024-01-10T17:21:44Z</dcterms:modified>
  <cp:revision>22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MSIP_Label_e6c818a6-e1a0-4a6e-a969-20d857c5dc62_ActionId">
    <vt:lpwstr>b1554b42-72ae-4776-9524-b4142537fcfb</vt:lpwstr>
  </property>
  <property fmtid="{D5CDD505-2E9C-101B-9397-08002B2CF9AE}" pid="7" name="MSIP_Label_e6c818a6-e1a0-4a6e-a969-20d857c5dc62_ContentBits">
    <vt:lpwstr>2</vt:lpwstr>
  </property>
  <property fmtid="{D5CDD505-2E9C-101B-9397-08002B2CF9AE}" pid="8" name="MSIP_Label_e6c818a6-e1a0-4a6e-a969-20d857c5dc62_Enabled">
    <vt:lpwstr>true</vt:lpwstr>
  </property>
  <property fmtid="{D5CDD505-2E9C-101B-9397-08002B2CF9AE}" pid="9" name="MSIP_Label_e6c818a6-e1a0-4a6e-a969-20d857c5dc62_Method">
    <vt:lpwstr>Standard</vt:lpwstr>
  </property>
  <property fmtid="{D5CDD505-2E9C-101B-9397-08002B2CF9AE}" pid="10" name="MSIP_Label_e6c818a6-e1a0-4a6e-a969-20d857c5dc62_Name">
    <vt:lpwstr>Orange_restricted_internal.2</vt:lpwstr>
  </property>
  <property fmtid="{D5CDD505-2E9C-101B-9397-08002B2CF9AE}" pid="11" name="MSIP_Label_e6c818a6-e1a0-4a6e-a969-20d857c5dc62_SetDate">
    <vt:lpwstr>2022-08-25T14:05:18Z</vt:lpwstr>
  </property>
  <property fmtid="{D5CDD505-2E9C-101B-9397-08002B2CF9AE}" pid="12" name="MSIP_Label_e6c818a6-e1a0-4a6e-a969-20d857c5dc62_SiteId">
    <vt:lpwstr>90c7a20a-f34b-40bf-bc48-b9253b6f5d20</vt:lpwstr>
  </property>
  <property fmtid="{D5CDD505-2E9C-101B-9397-08002B2CF9AE}" pid="13" name="Notes">
    <vt:i4>0</vt:i4>
  </property>
  <property fmtid="{D5CDD505-2E9C-101B-9397-08002B2CF9AE}" pid="14" name="PresentationFormat">
    <vt:lpwstr>Affichage à l'écran (16:9)</vt:lpwstr>
  </property>
  <property fmtid="{D5CDD505-2E9C-101B-9397-08002B2CF9AE}" pid="15" name="ScaleCrop">
    <vt:bool>0</vt:bool>
  </property>
  <property fmtid="{D5CDD505-2E9C-101B-9397-08002B2CF9AE}" pid="16" name="ShareDoc">
    <vt:bool>0</vt:bool>
  </property>
  <property fmtid="{D5CDD505-2E9C-101B-9397-08002B2CF9AE}" pid="17" name="Slides">
    <vt:i4>15</vt:i4>
  </property>
</Properties>
</file>