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0720" cy="3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044EFC59-894D-42DE-B3D7-094390F918B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0720" cy="3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88FDEA14-A393-447A-8334-E743B95EFC8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1120" cy="33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ou une liste en Python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508320" y="657360"/>
          <a:ext cx="7031160" cy="407844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O(log(n))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1120" cy="33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708120" y="596880"/>
          <a:ext cx="6912000" cy="19486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3040" cy="33267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8720" cy="35017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2024-02-11T18:11:04Z</dcterms:modified>
  <cp:revision>29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