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2" r:id="rId2"/>
    <p:sldId id="268" r:id="rId3"/>
    <p:sldId id="263" r:id="rId4"/>
    <p:sldId id="280" r:id="rId5"/>
    <p:sldId id="281" r:id="rId6"/>
    <p:sldId id="277" r:id="rId7"/>
  </p:sldIdLst>
  <p:sldSz cx="9144000" cy="5143500" type="screen16x9"/>
  <p:notesSz cx="6858000" cy="9144000"/>
  <p:embeddedFontLst>
    <p:embeddedFont>
      <p:font typeface="News Gothic MT" panose="02010600030101010101" charset="-122"/>
      <p:regular r:id="rId10"/>
    </p:embeddedFont>
    <p:embeddedFont>
      <p:font typeface="Franklin Gothic Medium Cond" panose="020B0606030402020204" pitchFamily="34" charset="0"/>
      <p:regular r:id="rId11"/>
    </p:embeddedFont>
    <p:embeddedFont>
      <p:font typeface="Open Sans" panose="020B0606030504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微软雅黑" panose="020B0503020204020204" pitchFamily="34" charset="-122"/>
      <p:regular r:id="rId19"/>
      <p:bold r:id="rId20"/>
    </p:embeddedFont>
  </p:embeddedFontLst>
  <p:custDataLst>
    <p:tags r:id="rId2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F00"/>
    <a:srgbClr val="4C4C4C"/>
    <a:srgbClr val="FFFFFF"/>
    <a:srgbClr val="000000"/>
    <a:srgbClr val="F8D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5494" autoAdjust="0"/>
  </p:normalViewPr>
  <p:slideViewPr>
    <p:cSldViewPr snapToGrid="0">
      <p:cViewPr varScale="1">
        <p:scale>
          <a:sx n="91" d="100"/>
          <a:sy n="91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number1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rgbClr val="FFC000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8.4</c:v>
                </c:pt>
                <c:pt idx="5">
                  <c:v>2.2999999999999998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number2</c:v>
                </c:pt>
              </c:strCache>
            </c:strRef>
          </c:tx>
          <c:spPr>
            <a:ln w="28575" cap="rnd">
              <a:solidFill>
                <a:srgbClr val="EF9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rgbClr val="EF9F00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2.7</c:v>
                </c:pt>
                <c:pt idx="1">
                  <c:v>8.3000000000000007</c:v>
                </c:pt>
                <c:pt idx="2">
                  <c:v>5.7</c:v>
                </c:pt>
                <c:pt idx="3">
                  <c:v>7.6</c:v>
                </c:pt>
                <c:pt idx="4">
                  <c:v>2.7</c:v>
                </c:pt>
                <c:pt idx="5">
                  <c:v>5.8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number3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6.5</c:v>
                </c:pt>
                <c:pt idx="5">
                  <c:v>4.8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4691744"/>
        <c:axId val="1542739808"/>
      </c:lineChart>
      <c:catAx>
        <c:axId val="1694691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2739808"/>
        <c:crosses val="autoZero"/>
        <c:auto val="1"/>
        <c:lblAlgn val="ctr"/>
        <c:lblOffset val="100"/>
        <c:noMultiLvlLbl val="0"/>
      </c:catAx>
      <c:valAx>
        <c:axId val="1542739808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94691744"/>
        <c:crosses val="autoZero"/>
        <c:crossBetween val="between"/>
        <c:majorUnit val="3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7CABB-EF85-43F7-85C6-1966E0460326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DB7F-0AC7-44EA-8BC4-F92F5FF4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96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0D553-12AB-4FBC-9B7D-0F6953CEA804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E741-879E-4AA5-9253-4F7D44772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6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26237"/>
          <a:stretch/>
        </p:blipFill>
        <p:spPr>
          <a:xfrm>
            <a:off x="0" y="-1"/>
            <a:ext cx="9125712" cy="51435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3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6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26237"/>
          <a:stretch/>
        </p:blipFill>
        <p:spPr>
          <a:xfrm>
            <a:off x="0" y="-1"/>
            <a:ext cx="9125712" cy="51435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5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60467"/>
          <a:stretch/>
        </p:blipFill>
        <p:spPr>
          <a:xfrm>
            <a:off x="0" y="-1"/>
            <a:ext cx="9125712" cy="2756648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0" y="2"/>
            <a:ext cx="9144000" cy="27566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6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60467"/>
          <a:stretch/>
        </p:blipFill>
        <p:spPr>
          <a:xfrm>
            <a:off x="0" y="-1"/>
            <a:ext cx="9125712" cy="275664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2"/>
            <a:ext cx="9144000" cy="27566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6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4" b="26237"/>
          <a:stretch/>
        </p:blipFill>
        <p:spPr>
          <a:xfrm>
            <a:off x="0" y="-1"/>
            <a:ext cx="4557010" cy="5143501"/>
          </a:xfrm>
          <a:custGeom>
            <a:avLst/>
            <a:gdLst>
              <a:gd name="connsiteX0" fmla="*/ 0 w 4557010"/>
              <a:gd name="connsiteY0" fmla="*/ 0 h 5143501"/>
              <a:gd name="connsiteX1" fmla="*/ 4557010 w 4557010"/>
              <a:gd name="connsiteY1" fmla="*/ 0 h 5143501"/>
              <a:gd name="connsiteX2" fmla="*/ 4557010 w 4557010"/>
              <a:gd name="connsiteY2" fmla="*/ 5143501 h 5143501"/>
              <a:gd name="connsiteX3" fmla="*/ 0 w 4557010"/>
              <a:gd name="connsiteY3" fmla="*/ 514350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7010" h="5143501">
                <a:moveTo>
                  <a:pt x="0" y="0"/>
                </a:moveTo>
                <a:lnTo>
                  <a:pt x="4557010" y="0"/>
                </a:lnTo>
                <a:lnTo>
                  <a:pt x="4557010" y="5143501"/>
                </a:lnTo>
                <a:lnTo>
                  <a:pt x="0" y="514350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/>
        </p:nvSpPr>
        <p:spPr>
          <a:xfrm>
            <a:off x="0" y="1"/>
            <a:ext cx="455701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5400000">
            <a:off x="8287159" y="207825"/>
            <a:ext cx="350159" cy="515007"/>
          </a:xfrm>
          <a:custGeom>
            <a:avLst/>
            <a:gdLst>
              <a:gd name="connsiteX0" fmla="*/ 0 w 350159"/>
              <a:gd name="connsiteY0" fmla="*/ 494407 h 515007"/>
              <a:gd name="connsiteX1" fmla="*/ 0 w 350159"/>
              <a:gd name="connsiteY1" fmla="*/ 20600 h 515007"/>
              <a:gd name="connsiteX2" fmla="*/ 20600 w 350159"/>
              <a:gd name="connsiteY2" fmla="*/ 0 h 515007"/>
              <a:gd name="connsiteX3" fmla="*/ 263179 w 350159"/>
              <a:gd name="connsiteY3" fmla="*/ 0 h 515007"/>
              <a:gd name="connsiteX4" fmla="*/ 283779 w 350159"/>
              <a:gd name="connsiteY4" fmla="*/ 20600 h 515007"/>
              <a:gd name="connsiteX5" fmla="*/ 283779 w 350159"/>
              <a:gd name="connsiteY5" fmla="*/ 342220 h 515007"/>
              <a:gd name="connsiteX6" fmla="*/ 350159 w 350159"/>
              <a:gd name="connsiteY6" fmla="*/ 408600 h 515007"/>
              <a:gd name="connsiteX7" fmla="*/ 283779 w 350159"/>
              <a:gd name="connsiteY7" fmla="*/ 408600 h 515007"/>
              <a:gd name="connsiteX8" fmla="*/ 283779 w 350159"/>
              <a:gd name="connsiteY8" fmla="*/ 494407 h 515007"/>
              <a:gd name="connsiteX9" fmla="*/ 263179 w 350159"/>
              <a:gd name="connsiteY9" fmla="*/ 515007 h 515007"/>
              <a:gd name="connsiteX10" fmla="*/ 20600 w 350159"/>
              <a:gd name="connsiteY10" fmla="*/ 515007 h 515007"/>
              <a:gd name="connsiteX11" fmla="*/ 0 w 350159"/>
              <a:gd name="connsiteY11" fmla="*/ 494407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159" h="515007">
                <a:moveTo>
                  <a:pt x="0" y="494407"/>
                </a:moveTo>
                <a:lnTo>
                  <a:pt x="0" y="20600"/>
                </a:lnTo>
                <a:cubicBezTo>
                  <a:pt x="0" y="9223"/>
                  <a:pt x="9223" y="0"/>
                  <a:pt x="20600" y="0"/>
                </a:cubicBezTo>
                <a:lnTo>
                  <a:pt x="263179" y="0"/>
                </a:lnTo>
                <a:cubicBezTo>
                  <a:pt x="274556" y="0"/>
                  <a:pt x="283779" y="9223"/>
                  <a:pt x="283779" y="20600"/>
                </a:cubicBezTo>
                <a:lnTo>
                  <a:pt x="283779" y="342220"/>
                </a:lnTo>
                <a:lnTo>
                  <a:pt x="350159" y="408600"/>
                </a:lnTo>
                <a:lnTo>
                  <a:pt x="283779" y="408600"/>
                </a:lnTo>
                <a:lnTo>
                  <a:pt x="283779" y="494407"/>
                </a:lnTo>
                <a:cubicBezTo>
                  <a:pt x="283779" y="505784"/>
                  <a:pt x="274556" y="515007"/>
                  <a:pt x="263179" y="515007"/>
                </a:cubicBezTo>
                <a:lnTo>
                  <a:pt x="20600" y="515007"/>
                </a:lnTo>
                <a:cubicBezTo>
                  <a:pt x="9223" y="515007"/>
                  <a:pt x="0" y="505784"/>
                  <a:pt x="0" y="49440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6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3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4CF4B-9672-4EA3-85F7-6D004C9B75BE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A212-C821-4AE5-A814-084BF9067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5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CF4B-9672-4EA3-85F7-6D004C9B75BE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A212-C821-4AE5-A814-084BF9067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90413" y="2899241"/>
            <a:ext cx="1872051" cy="1872051"/>
            <a:chOff x="690413" y="2899241"/>
            <a:chExt cx="1872051" cy="1872051"/>
          </a:xfrm>
        </p:grpSpPr>
        <p:sp>
          <p:nvSpPr>
            <p:cNvPr id="15" name="矩形 14"/>
            <p:cNvSpPr/>
            <p:nvPr/>
          </p:nvSpPr>
          <p:spPr>
            <a:xfrm>
              <a:off x="690413" y="2899241"/>
              <a:ext cx="1872051" cy="18720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985413" y="3294300"/>
              <a:ext cx="1282050" cy="1081933"/>
              <a:chOff x="4984441" y="3312181"/>
              <a:chExt cx="1282050" cy="108193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984441" y="3312181"/>
                <a:ext cx="12820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QBIKE</a:t>
                </a:r>
                <a:endParaRPr lang="zh-CN" altLang="en-US" sz="3200" dirty="0">
                  <a:solidFill>
                    <a:schemeClr val="bg1"/>
                  </a:solidFill>
                  <a:latin typeface="HelveticaNeueLT Pro 67 MdCn" panose="020B0606030502030204" pitchFamily="34" charset="0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5149911" y="4014126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4984441" y="4024782"/>
                <a:ext cx="1282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 smtClean="0">
                    <a:solidFill>
                      <a:schemeClr val="bg1"/>
                    </a:solidFill>
                    <a:latin typeface="HelveticaNeueLT Pro 67 MdCn" panose="020B0606030502030204" pitchFamily="34" charset="0"/>
                  </a:rPr>
                  <a:t>From 2016 </a:t>
                </a:r>
                <a:endParaRPr lang="zh-CN" altLang="en-US" sz="1800" dirty="0">
                  <a:solidFill>
                    <a:schemeClr val="bg1"/>
                  </a:solidFill>
                  <a:latin typeface="HelveticaNeueLT Pro 67 MdCn" panose="020B060603050203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581536" y="941981"/>
            <a:ext cx="1872051" cy="1872051"/>
            <a:chOff x="6581536" y="941981"/>
            <a:chExt cx="1872051" cy="1872051"/>
          </a:xfrm>
        </p:grpSpPr>
        <p:sp>
          <p:nvSpPr>
            <p:cNvPr id="25" name="矩形 24"/>
            <p:cNvSpPr/>
            <p:nvPr/>
          </p:nvSpPr>
          <p:spPr>
            <a:xfrm>
              <a:off x="6581536" y="941981"/>
              <a:ext cx="1872051" cy="18720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876536" y="1395407"/>
              <a:ext cx="1282050" cy="992787"/>
              <a:chOff x="4984441" y="3370549"/>
              <a:chExt cx="1282050" cy="992787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4984441" y="3370549"/>
                <a:ext cx="12820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</a:t>
                </a:r>
                <a:r>
                  <a:rPr lang="zh-CN" altLang="en-US" sz="32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城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5149911" y="4014126"/>
                <a:ext cx="951111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4984441" y="4024782"/>
                <a:ext cx="1282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000 </a:t>
                </a:r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辆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654121" y="941981"/>
            <a:ext cx="1872051" cy="1872051"/>
            <a:chOff x="2654121" y="941981"/>
            <a:chExt cx="1872051" cy="1872051"/>
          </a:xfrm>
        </p:grpSpPr>
        <p:sp>
          <p:nvSpPr>
            <p:cNvPr id="24" name="矩形 23"/>
            <p:cNvSpPr/>
            <p:nvPr/>
          </p:nvSpPr>
          <p:spPr>
            <a:xfrm>
              <a:off x="2654121" y="941981"/>
              <a:ext cx="1872051" cy="18720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700301" y="1244582"/>
              <a:ext cx="1779691" cy="971383"/>
              <a:chOff x="2700301" y="1332022"/>
              <a:chExt cx="1779691" cy="971383"/>
            </a:xfrm>
          </p:grpSpPr>
          <p:sp>
            <p:nvSpPr>
              <p:cNvPr id="28" name="Freeform 63"/>
              <p:cNvSpPr>
                <a:spLocks noChangeAspect="1"/>
              </p:cNvSpPr>
              <p:nvPr/>
            </p:nvSpPr>
            <p:spPr bwMode="auto">
              <a:xfrm>
                <a:off x="3235952" y="1332022"/>
                <a:ext cx="708388" cy="687441"/>
              </a:xfrm>
              <a:custGeom>
                <a:avLst/>
                <a:gdLst>
                  <a:gd name="T0" fmla="*/ 244 w 312"/>
                  <a:gd name="T1" fmla="*/ 0 h 303"/>
                  <a:gd name="T2" fmla="*/ 209 w 312"/>
                  <a:gd name="T3" fmla="*/ 12 h 303"/>
                  <a:gd name="T4" fmla="*/ 181 w 312"/>
                  <a:gd name="T5" fmla="*/ 49 h 303"/>
                  <a:gd name="T6" fmla="*/ 198 w 312"/>
                  <a:gd name="T7" fmla="*/ 112 h 303"/>
                  <a:gd name="T8" fmla="*/ 195 w 312"/>
                  <a:gd name="T9" fmla="*/ 112 h 303"/>
                  <a:gd name="T10" fmla="*/ 177 w 312"/>
                  <a:gd name="T11" fmla="*/ 92 h 303"/>
                  <a:gd name="T12" fmla="*/ 92 w 312"/>
                  <a:gd name="T13" fmla="*/ 177 h 303"/>
                  <a:gd name="T14" fmla="*/ 71 w 312"/>
                  <a:gd name="T15" fmla="*/ 174 h 303"/>
                  <a:gd name="T16" fmla="*/ 29 w 312"/>
                  <a:gd name="T17" fmla="*/ 192 h 303"/>
                  <a:gd name="T18" fmla="*/ 7 w 312"/>
                  <a:gd name="T19" fmla="*/ 255 h 303"/>
                  <a:gd name="T20" fmla="*/ 14 w 312"/>
                  <a:gd name="T21" fmla="*/ 266 h 303"/>
                  <a:gd name="T22" fmla="*/ 14 w 312"/>
                  <a:gd name="T23" fmla="*/ 266 h 303"/>
                  <a:gd name="T24" fmla="*/ 53 w 312"/>
                  <a:gd name="T25" fmla="*/ 228 h 303"/>
                  <a:gd name="T26" fmla="*/ 80 w 312"/>
                  <a:gd name="T27" fmla="*/ 255 h 303"/>
                  <a:gd name="T28" fmla="*/ 40 w 312"/>
                  <a:gd name="T29" fmla="*/ 296 h 303"/>
                  <a:gd name="T30" fmla="*/ 70 w 312"/>
                  <a:gd name="T31" fmla="*/ 303 h 303"/>
                  <a:gd name="T32" fmla="*/ 100 w 312"/>
                  <a:gd name="T33" fmla="*/ 295 h 303"/>
                  <a:gd name="T34" fmla="*/ 134 w 312"/>
                  <a:gd name="T35" fmla="*/ 244 h 303"/>
                  <a:gd name="T36" fmla="*/ 116 w 312"/>
                  <a:gd name="T37" fmla="*/ 191 h 303"/>
                  <a:gd name="T38" fmla="*/ 118 w 312"/>
                  <a:gd name="T39" fmla="*/ 190 h 303"/>
                  <a:gd name="T40" fmla="*/ 138 w 312"/>
                  <a:gd name="T41" fmla="*/ 209 h 303"/>
                  <a:gd name="T42" fmla="*/ 222 w 312"/>
                  <a:gd name="T43" fmla="*/ 126 h 303"/>
                  <a:gd name="T44" fmla="*/ 245 w 312"/>
                  <a:gd name="T45" fmla="*/ 129 h 303"/>
                  <a:gd name="T46" fmla="*/ 256 w 312"/>
                  <a:gd name="T47" fmla="*/ 127 h 303"/>
                  <a:gd name="T48" fmla="*/ 298 w 312"/>
                  <a:gd name="T49" fmla="*/ 97 h 303"/>
                  <a:gd name="T50" fmla="*/ 302 w 312"/>
                  <a:gd name="T51" fmla="*/ 34 h 303"/>
                  <a:gd name="T52" fmla="*/ 260 w 312"/>
                  <a:gd name="T53" fmla="*/ 75 h 303"/>
                  <a:gd name="T54" fmla="*/ 234 w 312"/>
                  <a:gd name="T55" fmla="*/ 48 h 303"/>
                  <a:gd name="T56" fmla="*/ 274 w 312"/>
                  <a:gd name="T57" fmla="*/ 7 h 303"/>
                  <a:gd name="T58" fmla="*/ 244 w 312"/>
                  <a:gd name="T59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2" h="303">
                    <a:moveTo>
                      <a:pt x="244" y="0"/>
                    </a:moveTo>
                    <a:cubicBezTo>
                      <a:pt x="231" y="0"/>
                      <a:pt x="219" y="4"/>
                      <a:pt x="209" y="12"/>
                    </a:cubicBezTo>
                    <a:cubicBezTo>
                      <a:pt x="197" y="22"/>
                      <a:pt x="185" y="34"/>
                      <a:pt x="181" y="49"/>
                    </a:cubicBezTo>
                    <a:cubicBezTo>
                      <a:pt x="175" y="72"/>
                      <a:pt x="184" y="94"/>
                      <a:pt x="198" y="112"/>
                    </a:cubicBezTo>
                    <a:cubicBezTo>
                      <a:pt x="197" y="112"/>
                      <a:pt x="196" y="112"/>
                      <a:pt x="195" y="112"/>
                    </a:cubicBezTo>
                    <a:cubicBezTo>
                      <a:pt x="185" y="112"/>
                      <a:pt x="181" y="101"/>
                      <a:pt x="177" y="92"/>
                    </a:cubicBezTo>
                    <a:cubicBezTo>
                      <a:pt x="148" y="120"/>
                      <a:pt x="121" y="150"/>
                      <a:pt x="92" y="177"/>
                    </a:cubicBezTo>
                    <a:cubicBezTo>
                      <a:pt x="85" y="175"/>
                      <a:pt x="78" y="174"/>
                      <a:pt x="71" y="174"/>
                    </a:cubicBezTo>
                    <a:cubicBezTo>
                      <a:pt x="55" y="174"/>
                      <a:pt x="39" y="180"/>
                      <a:pt x="29" y="192"/>
                    </a:cubicBezTo>
                    <a:cubicBezTo>
                      <a:pt x="11" y="207"/>
                      <a:pt x="0" y="232"/>
                      <a:pt x="7" y="255"/>
                    </a:cubicBezTo>
                    <a:cubicBezTo>
                      <a:pt x="9" y="258"/>
                      <a:pt x="9" y="266"/>
                      <a:pt x="14" y="266"/>
                    </a:cubicBezTo>
                    <a:cubicBezTo>
                      <a:pt x="14" y="266"/>
                      <a:pt x="14" y="266"/>
                      <a:pt x="14" y="266"/>
                    </a:cubicBezTo>
                    <a:cubicBezTo>
                      <a:pt x="28" y="254"/>
                      <a:pt x="40" y="240"/>
                      <a:pt x="53" y="228"/>
                    </a:cubicBezTo>
                    <a:cubicBezTo>
                      <a:pt x="62" y="236"/>
                      <a:pt x="71" y="246"/>
                      <a:pt x="80" y="255"/>
                    </a:cubicBezTo>
                    <a:cubicBezTo>
                      <a:pt x="67" y="269"/>
                      <a:pt x="53" y="282"/>
                      <a:pt x="40" y="296"/>
                    </a:cubicBezTo>
                    <a:cubicBezTo>
                      <a:pt x="49" y="300"/>
                      <a:pt x="60" y="303"/>
                      <a:pt x="70" y="303"/>
                    </a:cubicBezTo>
                    <a:cubicBezTo>
                      <a:pt x="81" y="303"/>
                      <a:pt x="91" y="300"/>
                      <a:pt x="100" y="295"/>
                    </a:cubicBezTo>
                    <a:cubicBezTo>
                      <a:pt x="117" y="282"/>
                      <a:pt x="133" y="265"/>
                      <a:pt x="134" y="244"/>
                    </a:cubicBezTo>
                    <a:cubicBezTo>
                      <a:pt x="137" y="224"/>
                      <a:pt x="127" y="206"/>
                      <a:pt x="116" y="191"/>
                    </a:cubicBezTo>
                    <a:cubicBezTo>
                      <a:pt x="117" y="190"/>
                      <a:pt x="117" y="190"/>
                      <a:pt x="118" y="190"/>
                    </a:cubicBezTo>
                    <a:cubicBezTo>
                      <a:pt x="128" y="190"/>
                      <a:pt x="133" y="202"/>
                      <a:pt x="138" y="209"/>
                    </a:cubicBezTo>
                    <a:cubicBezTo>
                      <a:pt x="166" y="182"/>
                      <a:pt x="194" y="153"/>
                      <a:pt x="222" y="126"/>
                    </a:cubicBezTo>
                    <a:cubicBezTo>
                      <a:pt x="230" y="127"/>
                      <a:pt x="237" y="129"/>
                      <a:pt x="245" y="129"/>
                    </a:cubicBezTo>
                    <a:cubicBezTo>
                      <a:pt x="249" y="129"/>
                      <a:pt x="252" y="128"/>
                      <a:pt x="256" y="127"/>
                    </a:cubicBezTo>
                    <a:cubicBezTo>
                      <a:pt x="274" y="125"/>
                      <a:pt x="286" y="110"/>
                      <a:pt x="298" y="97"/>
                    </a:cubicBezTo>
                    <a:cubicBezTo>
                      <a:pt x="312" y="79"/>
                      <a:pt x="311" y="54"/>
                      <a:pt x="302" y="34"/>
                    </a:cubicBezTo>
                    <a:cubicBezTo>
                      <a:pt x="287" y="47"/>
                      <a:pt x="274" y="62"/>
                      <a:pt x="260" y="75"/>
                    </a:cubicBezTo>
                    <a:cubicBezTo>
                      <a:pt x="251" y="66"/>
                      <a:pt x="242" y="57"/>
                      <a:pt x="234" y="48"/>
                    </a:cubicBezTo>
                    <a:cubicBezTo>
                      <a:pt x="247" y="34"/>
                      <a:pt x="261" y="20"/>
                      <a:pt x="274" y="7"/>
                    </a:cubicBezTo>
                    <a:cubicBezTo>
                      <a:pt x="265" y="2"/>
                      <a:pt x="255" y="0"/>
                      <a:pt x="24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42" name="矩形 55"/>
              <p:cNvSpPr/>
              <p:nvPr/>
            </p:nvSpPr>
            <p:spPr>
              <a:xfrm>
                <a:off x="2700301" y="2063339"/>
                <a:ext cx="1779691" cy="2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800" dirty="0">
                  <a:solidFill>
                    <a:schemeClr val="bg1"/>
                  </a:solidFill>
                  <a:latin typeface="Franklin Gothic Medium Cond" panose="020B0606030402020204" pitchFamily="34" charset="0"/>
                  <a:ea typeface="Hiragino Sans GB W3" panose="020B0300000000000000" pitchFamily="34" charset="-122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617829" y="2899241"/>
            <a:ext cx="1872051" cy="1872051"/>
            <a:chOff x="4617829" y="2899241"/>
            <a:chExt cx="1872051" cy="1872051"/>
          </a:xfrm>
        </p:grpSpPr>
        <p:sp>
          <p:nvSpPr>
            <p:cNvPr id="23" name="矩形 22"/>
            <p:cNvSpPr/>
            <p:nvPr/>
          </p:nvSpPr>
          <p:spPr>
            <a:xfrm>
              <a:off x="4617829" y="2899241"/>
              <a:ext cx="1872051" cy="187205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5165111" y="3127562"/>
              <a:ext cx="777487" cy="687441"/>
              <a:chOff x="3676115" y="593960"/>
              <a:chExt cx="5659574" cy="5004104"/>
            </a:xfrm>
            <a:solidFill>
              <a:schemeClr val="bg1"/>
            </a:solidFill>
          </p:grpSpPr>
          <p:sp>
            <p:nvSpPr>
              <p:cNvPr id="38" name="任意多边形 37"/>
              <p:cNvSpPr/>
              <p:nvPr/>
            </p:nvSpPr>
            <p:spPr>
              <a:xfrm>
                <a:off x="3676115" y="2349004"/>
                <a:ext cx="4433133" cy="3249060"/>
              </a:xfrm>
              <a:custGeom>
                <a:avLst/>
                <a:gdLst>
                  <a:gd name="connsiteX0" fmla="*/ 1383752 w 4433135"/>
                  <a:gd name="connsiteY0" fmla="*/ 867104 h 3249065"/>
                  <a:gd name="connsiteX1" fmla="*/ 1258108 w 4433135"/>
                  <a:gd name="connsiteY1" fmla="*/ 868142 h 3249065"/>
                  <a:gd name="connsiteX2" fmla="*/ 1210263 w 4433135"/>
                  <a:gd name="connsiteY2" fmla="*/ 944893 h 3249065"/>
                  <a:gd name="connsiteX3" fmla="*/ 1459057 w 4433135"/>
                  <a:gd name="connsiteY3" fmla="*/ 2196531 h 3249065"/>
                  <a:gd name="connsiteX4" fmla="*/ 1733368 w 4433135"/>
                  <a:gd name="connsiteY4" fmla="*/ 2583239 h 3249065"/>
                  <a:gd name="connsiteX5" fmla="*/ 2049146 w 4433135"/>
                  <a:gd name="connsiteY5" fmla="*/ 2583239 h 3249065"/>
                  <a:gd name="connsiteX6" fmla="*/ 2103371 w 4433135"/>
                  <a:gd name="connsiteY6" fmla="*/ 2456304 h 3249065"/>
                  <a:gd name="connsiteX7" fmla="*/ 1832248 w 4433135"/>
                  <a:gd name="connsiteY7" fmla="*/ 1054116 h 3249065"/>
                  <a:gd name="connsiteX8" fmla="*/ 1720610 w 4433135"/>
                  <a:gd name="connsiteY8" fmla="*/ 868142 h 3249065"/>
                  <a:gd name="connsiteX9" fmla="*/ 1511289 w 4433135"/>
                  <a:gd name="connsiteY9" fmla="*/ 867589 h 3249065"/>
                  <a:gd name="connsiteX10" fmla="*/ 1383752 w 4433135"/>
                  <a:gd name="connsiteY10" fmla="*/ 867104 h 3249065"/>
                  <a:gd name="connsiteX11" fmla="*/ 146071 w 4433135"/>
                  <a:gd name="connsiteY11" fmla="*/ 0 h 3249065"/>
                  <a:gd name="connsiteX12" fmla="*/ 882914 w 4433135"/>
                  <a:gd name="connsiteY12" fmla="*/ 0 h 3249065"/>
                  <a:gd name="connsiteX13" fmla="*/ 880954 w 4433135"/>
                  <a:gd name="connsiteY13" fmla="*/ 74488 h 3249065"/>
                  <a:gd name="connsiteX14" fmla="*/ 1122741 w 4433135"/>
                  <a:gd name="connsiteY14" fmla="*/ 461420 h 3249065"/>
                  <a:gd name="connsiteX15" fmla="*/ 1786399 w 4433135"/>
                  <a:gd name="connsiteY15" fmla="*/ 283593 h 3249065"/>
                  <a:gd name="connsiteX16" fmla="*/ 1950131 w 4433135"/>
                  <a:gd name="connsiteY16" fmla="*/ 0 h 3249065"/>
                  <a:gd name="connsiteX17" fmla="*/ 2992123 w 4433135"/>
                  <a:gd name="connsiteY17" fmla="*/ 0 h 3249065"/>
                  <a:gd name="connsiteX18" fmla="*/ 2975391 w 4433135"/>
                  <a:gd name="connsiteY18" fmla="*/ 34734 h 3249065"/>
                  <a:gd name="connsiteX19" fmla="*/ 2853142 w 4433135"/>
                  <a:gd name="connsiteY19" fmla="*/ 640253 h 3249065"/>
                  <a:gd name="connsiteX20" fmla="*/ 2861174 w 4433135"/>
                  <a:gd name="connsiteY20" fmla="*/ 799307 h 3249065"/>
                  <a:gd name="connsiteX21" fmla="*/ 2870542 w 4433135"/>
                  <a:gd name="connsiteY21" fmla="*/ 860687 h 3249065"/>
                  <a:gd name="connsiteX22" fmla="*/ 2849298 w 4433135"/>
                  <a:gd name="connsiteY22" fmla="*/ 859746 h 3249065"/>
                  <a:gd name="connsiteX23" fmla="*/ 2617108 w 4433135"/>
                  <a:gd name="connsiteY23" fmla="*/ 855875 h 3249065"/>
                  <a:gd name="connsiteX24" fmla="*/ 2511161 w 4433135"/>
                  <a:gd name="connsiteY24" fmla="*/ 856055 h 3249065"/>
                  <a:gd name="connsiteX25" fmla="*/ 2397787 w 4433135"/>
                  <a:gd name="connsiteY25" fmla="*/ 858300 h 3249065"/>
                  <a:gd name="connsiteX26" fmla="*/ 2267900 w 4433135"/>
                  <a:gd name="connsiteY26" fmla="*/ 1007867 h 3249065"/>
                  <a:gd name="connsiteX27" fmla="*/ 2452890 w 4433135"/>
                  <a:gd name="connsiteY27" fmla="*/ 2491724 h 3249065"/>
                  <a:gd name="connsiteX28" fmla="*/ 2523737 w 4433135"/>
                  <a:gd name="connsiteY28" fmla="*/ 2594059 h 3249065"/>
                  <a:gd name="connsiteX29" fmla="*/ 2783511 w 4433135"/>
                  <a:gd name="connsiteY29" fmla="*/ 2590123 h 3249065"/>
                  <a:gd name="connsiteX30" fmla="*/ 2846486 w 4433135"/>
                  <a:gd name="connsiteY30" fmla="*/ 2479916 h 3249065"/>
                  <a:gd name="connsiteX31" fmla="*/ 2980514 w 4433135"/>
                  <a:gd name="connsiteY31" fmla="*/ 1369603 h 3249065"/>
                  <a:gd name="connsiteX32" fmla="*/ 2991426 w 4433135"/>
                  <a:gd name="connsiteY32" fmla="*/ 1279059 h 3249065"/>
                  <a:gd name="connsiteX33" fmla="*/ 3040898 w 4433135"/>
                  <a:gd name="connsiteY33" fmla="*/ 1381756 h 3249065"/>
                  <a:gd name="connsiteX34" fmla="*/ 3308774 w 4433135"/>
                  <a:gd name="connsiteY34" fmla="*/ 1740245 h 3249065"/>
                  <a:gd name="connsiteX35" fmla="*/ 3336412 w 4433135"/>
                  <a:gd name="connsiteY35" fmla="*/ 1765365 h 3249065"/>
                  <a:gd name="connsiteX36" fmla="*/ 3296438 w 4433135"/>
                  <a:gd name="connsiteY36" fmla="*/ 1973342 h 3249065"/>
                  <a:gd name="connsiteX37" fmla="*/ 3203877 w 4433135"/>
                  <a:gd name="connsiteY37" fmla="*/ 2456304 h 3249065"/>
                  <a:gd name="connsiteX38" fmla="*/ 3258102 w 4433135"/>
                  <a:gd name="connsiteY38" fmla="*/ 2583239 h 3249065"/>
                  <a:gd name="connsiteX39" fmla="*/ 3573880 w 4433135"/>
                  <a:gd name="connsiteY39" fmla="*/ 2583239 h 3249065"/>
                  <a:gd name="connsiteX40" fmla="*/ 3848192 w 4433135"/>
                  <a:gd name="connsiteY40" fmla="*/ 2196531 h 3249065"/>
                  <a:gd name="connsiteX41" fmla="*/ 3860345 w 4433135"/>
                  <a:gd name="connsiteY41" fmla="*/ 2138945 h 3249065"/>
                  <a:gd name="connsiteX42" fmla="*/ 3868876 w 4433135"/>
                  <a:gd name="connsiteY42" fmla="*/ 2097649 h 3249065"/>
                  <a:gd name="connsiteX43" fmla="*/ 3946171 w 4433135"/>
                  <a:gd name="connsiteY43" fmla="*/ 2125939 h 3249065"/>
                  <a:gd name="connsiteX44" fmla="*/ 4408766 w 4433135"/>
                  <a:gd name="connsiteY44" fmla="*/ 2195877 h 3249065"/>
                  <a:gd name="connsiteX45" fmla="*/ 4433135 w 4433135"/>
                  <a:gd name="connsiteY45" fmla="*/ 2194647 h 3249065"/>
                  <a:gd name="connsiteX46" fmla="*/ 4229977 w 4433135"/>
                  <a:gd name="connsiteY46" fmla="*/ 2999465 h 3249065"/>
                  <a:gd name="connsiteX47" fmla="*/ 3976107 w 4433135"/>
                  <a:gd name="connsiteY47" fmla="*/ 3247430 h 3249065"/>
                  <a:gd name="connsiteX48" fmla="*/ 1337046 w 4433135"/>
                  <a:gd name="connsiteY48" fmla="*/ 3247430 h 3249065"/>
                  <a:gd name="connsiteX49" fmla="*/ 1035944 w 4433135"/>
                  <a:gd name="connsiteY49" fmla="*/ 3023080 h 3249065"/>
                  <a:gd name="connsiteX50" fmla="*/ 507540 w 4433135"/>
                  <a:gd name="connsiteY50" fmla="*/ 904676 h 3249065"/>
                  <a:gd name="connsiteX51" fmla="*/ 501007 w 4433135"/>
                  <a:gd name="connsiteY51" fmla="*/ 876408 h 3249065"/>
                  <a:gd name="connsiteX52" fmla="*/ 146071 w 4433135"/>
                  <a:gd name="connsiteY52" fmla="*/ 876408 h 3249065"/>
                  <a:gd name="connsiteX53" fmla="*/ 0 w 4433135"/>
                  <a:gd name="connsiteY53" fmla="*/ 730337 h 3249065"/>
                  <a:gd name="connsiteX54" fmla="*/ 0 w 4433135"/>
                  <a:gd name="connsiteY54" fmla="*/ 146071 h 3249065"/>
                  <a:gd name="connsiteX55" fmla="*/ 146071 w 4433135"/>
                  <a:gd name="connsiteY55" fmla="*/ 0 h 324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33135" h="3249065">
                    <a:moveTo>
                      <a:pt x="1383752" y="867104"/>
                    </a:moveTo>
                    <a:cubicBezTo>
                      <a:pt x="1340842" y="867128"/>
                      <a:pt x="1298245" y="867404"/>
                      <a:pt x="1258108" y="868142"/>
                    </a:cubicBezTo>
                    <a:cubicBezTo>
                      <a:pt x="1226200" y="868728"/>
                      <a:pt x="1200798" y="897345"/>
                      <a:pt x="1210263" y="944893"/>
                    </a:cubicBezTo>
                    <a:cubicBezTo>
                      <a:pt x="1255501" y="1172141"/>
                      <a:pt x="1399244" y="1917234"/>
                      <a:pt x="1459057" y="2196531"/>
                    </a:cubicBezTo>
                    <a:cubicBezTo>
                      <a:pt x="1517533" y="2469589"/>
                      <a:pt x="1583985" y="2577827"/>
                      <a:pt x="1733368" y="2583239"/>
                    </a:cubicBezTo>
                    <a:cubicBezTo>
                      <a:pt x="1882751" y="2588652"/>
                      <a:pt x="1965151" y="2586683"/>
                      <a:pt x="2049146" y="2583239"/>
                    </a:cubicBezTo>
                    <a:cubicBezTo>
                      <a:pt x="2114849" y="2580546"/>
                      <a:pt x="2126761" y="2578319"/>
                      <a:pt x="2103371" y="2456304"/>
                    </a:cubicBezTo>
                    <a:cubicBezTo>
                      <a:pt x="2054855" y="2203216"/>
                      <a:pt x="1887410" y="1326877"/>
                      <a:pt x="1832248" y="1054116"/>
                    </a:cubicBezTo>
                    <a:cubicBezTo>
                      <a:pt x="1820648" y="996757"/>
                      <a:pt x="1822680" y="866667"/>
                      <a:pt x="1720610" y="868142"/>
                    </a:cubicBezTo>
                    <a:cubicBezTo>
                      <a:pt x="1669576" y="868880"/>
                      <a:pt x="1594087" y="868142"/>
                      <a:pt x="1511289" y="867589"/>
                    </a:cubicBezTo>
                    <a:cubicBezTo>
                      <a:pt x="1469890" y="867313"/>
                      <a:pt x="1426663" y="867082"/>
                      <a:pt x="1383752" y="867104"/>
                    </a:cubicBezTo>
                    <a:close/>
                    <a:moveTo>
                      <a:pt x="146071" y="0"/>
                    </a:moveTo>
                    <a:lnTo>
                      <a:pt x="882914" y="0"/>
                    </a:lnTo>
                    <a:lnTo>
                      <a:pt x="880954" y="74488"/>
                    </a:lnTo>
                    <a:cubicBezTo>
                      <a:pt x="891949" y="230061"/>
                      <a:pt x="977510" y="377571"/>
                      <a:pt x="1122741" y="461420"/>
                    </a:cubicBezTo>
                    <a:cubicBezTo>
                      <a:pt x="1355110" y="595579"/>
                      <a:pt x="1652240" y="515962"/>
                      <a:pt x="1786399" y="283593"/>
                    </a:cubicBezTo>
                    <a:lnTo>
                      <a:pt x="1950131" y="0"/>
                    </a:lnTo>
                    <a:lnTo>
                      <a:pt x="2992123" y="0"/>
                    </a:lnTo>
                    <a:lnTo>
                      <a:pt x="2975391" y="34734"/>
                    </a:lnTo>
                    <a:cubicBezTo>
                      <a:pt x="2896672" y="220847"/>
                      <a:pt x="2853142" y="425466"/>
                      <a:pt x="2853142" y="640253"/>
                    </a:cubicBezTo>
                    <a:cubicBezTo>
                      <a:pt x="2853142" y="693950"/>
                      <a:pt x="2855863" y="747011"/>
                      <a:pt x="2861174" y="799307"/>
                    </a:cubicBezTo>
                    <a:lnTo>
                      <a:pt x="2870542" y="860687"/>
                    </a:lnTo>
                    <a:lnTo>
                      <a:pt x="2849298" y="859746"/>
                    </a:lnTo>
                    <a:cubicBezTo>
                      <a:pt x="2785069" y="857540"/>
                      <a:pt x="2699546" y="856201"/>
                      <a:pt x="2617108" y="855875"/>
                    </a:cubicBezTo>
                    <a:cubicBezTo>
                      <a:pt x="2580470" y="855730"/>
                      <a:pt x="2544440" y="855786"/>
                      <a:pt x="2511161" y="856055"/>
                    </a:cubicBezTo>
                    <a:cubicBezTo>
                      <a:pt x="2466789" y="856415"/>
                      <a:pt x="2427307" y="857152"/>
                      <a:pt x="2397787" y="858300"/>
                    </a:cubicBezTo>
                    <a:cubicBezTo>
                      <a:pt x="2279708" y="862892"/>
                      <a:pt x="2261098" y="953733"/>
                      <a:pt x="2267900" y="1007867"/>
                    </a:cubicBezTo>
                    <a:cubicBezTo>
                      <a:pt x="2330617" y="1506995"/>
                      <a:pt x="2441738" y="2400541"/>
                      <a:pt x="2452890" y="2491724"/>
                    </a:cubicBezTo>
                    <a:cubicBezTo>
                      <a:pt x="2464042" y="2582907"/>
                      <a:pt x="2468634" y="2577660"/>
                      <a:pt x="2523737" y="2594059"/>
                    </a:cubicBezTo>
                    <a:lnTo>
                      <a:pt x="2783511" y="2590123"/>
                    </a:lnTo>
                    <a:cubicBezTo>
                      <a:pt x="2840561" y="2589259"/>
                      <a:pt x="2834023" y="2573068"/>
                      <a:pt x="2846486" y="2479916"/>
                    </a:cubicBezTo>
                    <a:cubicBezTo>
                      <a:pt x="2855055" y="2415875"/>
                      <a:pt x="2930735" y="1783074"/>
                      <a:pt x="2980514" y="1369603"/>
                    </a:cubicBezTo>
                    <a:lnTo>
                      <a:pt x="2991426" y="1279059"/>
                    </a:lnTo>
                    <a:lnTo>
                      <a:pt x="3040898" y="1381756"/>
                    </a:lnTo>
                    <a:cubicBezTo>
                      <a:pt x="3112742" y="1514009"/>
                      <a:pt x="3203207" y="1634678"/>
                      <a:pt x="3308774" y="1740245"/>
                    </a:cubicBezTo>
                    <a:lnTo>
                      <a:pt x="3336412" y="1765365"/>
                    </a:lnTo>
                    <a:lnTo>
                      <a:pt x="3296438" y="1973342"/>
                    </a:lnTo>
                    <a:cubicBezTo>
                      <a:pt x="3256989" y="2178844"/>
                      <a:pt x="3222071" y="2361396"/>
                      <a:pt x="3203877" y="2456304"/>
                    </a:cubicBezTo>
                    <a:cubicBezTo>
                      <a:pt x="3180486" y="2578319"/>
                      <a:pt x="3192398" y="2580546"/>
                      <a:pt x="3258102" y="2583239"/>
                    </a:cubicBezTo>
                    <a:cubicBezTo>
                      <a:pt x="3342096" y="2586683"/>
                      <a:pt x="3424497" y="2588652"/>
                      <a:pt x="3573880" y="2583239"/>
                    </a:cubicBezTo>
                    <a:cubicBezTo>
                      <a:pt x="3723264" y="2577827"/>
                      <a:pt x="3789714" y="2469589"/>
                      <a:pt x="3848192" y="2196531"/>
                    </a:cubicBezTo>
                    <a:cubicBezTo>
                      <a:pt x="3851930" y="2179075"/>
                      <a:pt x="3855996" y="2159800"/>
                      <a:pt x="3860345" y="2138945"/>
                    </a:cubicBezTo>
                    <a:lnTo>
                      <a:pt x="3868876" y="2097649"/>
                    </a:lnTo>
                    <a:lnTo>
                      <a:pt x="3946171" y="2125939"/>
                    </a:lnTo>
                    <a:cubicBezTo>
                      <a:pt x="4092305" y="2171392"/>
                      <a:pt x="4247676" y="2195877"/>
                      <a:pt x="4408766" y="2195877"/>
                    </a:cubicBezTo>
                    <a:lnTo>
                      <a:pt x="4433135" y="2194647"/>
                    </a:lnTo>
                    <a:lnTo>
                      <a:pt x="4229977" y="2999465"/>
                    </a:lnTo>
                    <a:cubicBezTo>
                      <a:pt x="4192585" y="3135255"/>
                      <a:pt x="4084504" y="3248248"/>
                      <a:pt x="3976107" y="3247430"/>
                    </a:cubicBezTo>
                    <a:cubicBezTo>
                      <a:pt x="3103632" y="3240841"/>
                      <a:pt x="1474260" y="3253335"/>
                      <a:pt x="1337046" y="3247430"/>
                    </a:cubicBezTo>
                    <a:cubicBezTo>
                      <a:pt x="1199831" y="3241526"/>
                      <a:pt x="1075123" y="3182143"/>
                      <a:pt x="1035944" y="3023080"/>
                    </a:cubicBezTo>
                    <a:cubicBezTo>
                      <a:pt x="943259" y="2646780"/>
                      <a:pt x="638350" y="1461446"/>
                      <a:pt x="507540" y="904676"/>
                    </a:cubicBezTo>
                    <a:lnTo>
                      <a:pt x="501007" y="876408"/>
                    </a:lnTo>
                    <a:lnTo>
                      <a:pt x="146071" y="876408"/>
                    </a:lnTo>
                    <a:cubicBezTo>
                      <a:pt x="65398" y="876408"/>
                      <a:pt x="0" y="811010"/>
                      <a:pt x="0" y="730337"/>
                    </a:cubicBezTo>
                    <a:lnTo>
                      <a:pt x="0" y="146071"/>
                    </a:lnTo>
                    <a:cubicBezTo>
                      <a:pt x="0" y="65398"/>
                      <a:pt x="65398" y="0"/>
                      <a:pt x="146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 rot="18000000">
                <a:off x="4361127" y="1337426"/>
                <a:ext cx="2151746" cy="664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3600000" flipH="1">
                <a:off x="6549516" y="869221"/>
                <a:ext cx="1070468" cy="664813"/>
              </a:xfrm>
              <a:custGeom>
                <a:avLst/>
                <a:gdLst>
                  <a:gd name="connsiteX0" fmla="*/ 1013702 w 1070472"/>
                  <a:gd name="connsiteY0" fmla="*/ 146555 h 664814"/>
                  <a:gd name="connsiteX1" fmla="*/ 738065 w 1070472"/>
                  <a:gd name="connsiteY1" fmla="*/ 0 h 664814"/>
                  <a:gd name="connsiteX2" fmla="*/ 0 w 1070472"/>
                  <a:gd name="connsiteY2" fmla="*/ 0 h 664814"/>
                  <a:gd name="connsiteX3" fmla="*/ 4980 w 1070472"/>
                  <a:gd name="connsiteY3" fmla="*/ 17857 h 664814"/>
                  <a:gd name="connsiteX4" fmla="*/ 21373 w 1070472"/>
                  <a:gd name="connsiteY4" fmla="*/ 616834 h 664814"/>
                  <a:gd name="connsiteX5" fmla="*/ 10941 w 1070472"/>
                  <a:gd name="connsiteY5" fmla="*/ 664814 h 664814"/>
                  <a:gd name="connsiteX6" fmla="*/ 738065 w 1070472"/>
                  <a:gd name="connsiteY6" fmla="*/ 664814 h 664814"/>
                  <a:gd name="connsiteX7" fmla="*/ 1070472 w 1070472"/>
                  <a:gd name="connsiteY7" fmla="*/ 332407 h 664814"/>
                  <a:gd name="connsiteX8" fmla="*/ 1013702 w 1070472"/>
                  <a:gd name="connsiteY8" fmla="*/ 146555 h 66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0472" h="664814">
                    <a:moveTo>
                      <a:pt x="1013702" y="146555"/>
                    </a:moveTo>
                    <a:cubicBezTo>
                      <a:pt x="953966" y="58134"/>
                      <a:pt x="852804" y="0"/>
                      <a:pt x="738065" y="0"/>
                    </a:cubicBezTo>
                    <a:lnTo>
                      <a:pt x="0" y="0"/>
                    </a:lnTo>
                    <a:lnTo>
                      <a:pt x="4980" y="17857"/>
                    </a:lnTo>
                    <a:cubicBezTo>
                      <a:pt x="49918" y="216899"/>
                      <a:pt x="54365" y="420356"/>
                      <a:pt x="21373" y="616834"/>
                    </a:cubicBezTo>
                    <a:lnTo>
                      <a:pt x="10941" y="664814"/>
                    </a:lnTo>
                    <a:lnTo>
                      <a:pt x="738065" y="664814"/>
                    </a:lnTo>
                    <a:cubicBezTo>
                      <a:pt x="921648" y="664814"/>
                      <a:pt x="1070472" y="515990"/>
                      <a:pt x="1070472" y="332407"/>
                    </a:cubicBezTo>
                    <a:cubicBezTo>
                      <a:pt x="1070472" y="263563"/>
                      <a:pt x="1049544" y="199608"/>
                      <a:pt x="1013702" y="1465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6834072" y="1738444"/>
                <a:ext cx="2501617" cy="2501612"/>
              </a:xfrm>
              <a:custGeom>
                <a:avLst/>
                <a:gdLst>
                  <a:gd name="connsiteX0" fmla="*/ 1250808 w 2501616"/>
                  <a:gd name="connsiteY0" fmla="*/ 432015 h 2501616"/>
                  <a:gd name="connsiteX1" fmla="*/ 1054370 w 2501616"/>
                  <a:gd name="connsiteY1" fmla="*/ 628453 h 2501616"/>
                  <a:gd name="connsiteX2" fmla="*/ 1054370 w 2501616"/>
                  <a:gd name="connsiteY2" fmla="*/ 1086456 h 2501616"/>
                  <a:gd name="connsiteX3" fmla="*/ 628453 w 2501616"/>
                  <a:gd name="connsiteY3" fmla="*/ 1086456 h 2501616"/>
                  <a:gd name="connsiteX4" fmla="*/ 432015 w 2501616"/>
                  <a:gd name="connsiteY4" fmla="*/ 1282894 h 2501616"/>
                  <a:gd name="connsiteX5" fmla="*/ 628453 w 2501616"/>
                  <a:gd name="connsiteY5" fmla="*/ 1479332 h 2501616"/>
                  <a:gd name="connsiteX6" fmla="*/ 1054370 w 2501616"/>
                  <a:gd name="connsiteY6" fmla="*/ 1479332 h 2501616"/>
                  <a:gd name="connsiteX7" fmla="*/ 1054370 w 2501616"/>
                  <a:gd name="connsiteY7" fmla="*/ 1873163 h 2501616"/>
                  <a:gd name="connsiteX8" fmla="*/ 1250808 w 2501616"/>
                  <a:gd name="connsiteY8" fmla="*/ 2069601 h 2501616"/>
                  <a:gd name="connsiteX9" fmla="*/ 1447246 w 2501616"/>
                  <a:gd name="connsiteY9" fmla="*/ 1873163 h 2501616"/>
                  <a:gd name="connsiteX10" fmla="*/ 1447246 w 2501616"/>
                  <a:gd name="connsiteY10" fmla="*/ 1479332 h 2501616"/>
                  <a:gd name="connsiteX11" fmla="*/ 1873163 w 2501616"/>
                  <a:gd name="connsiteY11" fmla="*/ 1479332 h 2501616"/>
                  <a:gd name="connsiteX12" fmla="*/ 2069601 w 2501616"/>
                  <a:gd name="connsiteY12" fmla="*/ 1282894 h 2501616"/>
                  <a:gd name="connsiteX13" fmla="*/ 1873163 w 2501616"/>
                  <a:gd name="connsiteY13" fmla="*/ 1086456 h 2501616"/>
                  <a:gd name="connsiteX14" fmla="*/ 1447246 w 2501616"/>
                  <a:gd name="connsiteY14" fmla="*/ 1086456 h 2501616"/>
                  <a:gd name="connsiteX15" fmla="*/ 1447246 w 2501616"/>
                  <a:gd name="connsiteY15" fmla="*/ 628453 h 2501616"/>
                  <a:gd name="connsiteX16" fmla="*/ 1250808 w 2501616"/>
                  <a:gd name="connsiteY16" fmla="*/ 432015 h 2501616"/>
                  <a:gd name="connsiteX17" fmla="*/ 1250808 w 2501616"/>
                  <a:gd name="connsiteY17" fmla="*/ 0 h 2501616"/>
                  <a:gd name="connsiteX18" fmla="*/ 2501616 w 2501616"/>
                  <a:gd name="connsiteY18" fmla="*/ 1250808 h 2501616"/>
                  <a:gd name="connsiteX19" fmla="*/ 1250808 w 2501616"/>
                  <a:gd name="connsiteY19" fmla="*/ 2501616 h 2501616"/>
                  <a:gd name="connsiteX20" fmla="*/ 0 w 2501616"/>
                  <a:gd name="connsiteY20" fmla="*/ 1250808 h 2501616"/>
                  <a:gd name="connsiteX21" fmla="*/ 1250808 w 2501616"/>
                  <a:gd name="connsiteY21" fmla="*/ 0 h 250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01616" h="2501616">
                    <a:moveTo>
                      <a:pt x="1250808" y="432015"/>
                    </a:moveTo>
                    <a:cubicBezTo>
                      <a:pt x="1142318" y="432015"/>
                      <a:pt x="1054370" y="519963"/>
                      <a:pt x="1054370" y="628453"/>
                    </a:cubicBezTo>
                    <a:lnTo>
                      <a:pt x="1054370" y="1086456"/>
                    </a:lnTo>
                    <a:lnTo>
                      <a:pt x="628453" y="1086456"/>
                    </a:lnTo>
                    <a:cubicBezTo>
                      <a:pt x="519963" y="1086456"/>
                      <a:pt x="432015" y="1174404"/>
                      <a:pt x="432015" y="1282894"/>
                    </a:cubicBezTo>
                    <a:cubicBezTo>
                      <a:pt x="432015" y="1391384"/>
                      <a:pt x="519963" y="1479332"/>
                      <a:pt x="628453" y="1479332"/>
                    </a:cubicBezTo>
                    <a:lnTo>
                      <a:pt x="1054370" y="1479332"/>
                    </a:lnTo>
                    <a:lnTo>
                      <a:pt x="1054370" y="1873163"/>
                    </a:lnTo>
                    <a:cubicBezTo>
                      <a:pt x="1054370" y="1981653"/>
                      <a:pt x="1142318" y="2069601"/>
                      <a:pt x="1250808" y="2069601"/>
                    </a:cubicBezTo>
                    <a:cubicBezTo>
                      <a:pt x="1359298" y="2069601"/>
                      <a:pt x="1447246" y="1981653"/>
                      <a:pt x="1447246" y="1873163"/>
                    </a:cubicBezTo>
                    <a:lnTo>
                      <a:pt x="1447246" y="1479332"/>
                    </a:lnTo>
                    <a:lnTo>
                      <a:pt x="1873163" y="1479332"/>
                    </a:lnTo>
                    <a:cubicBezTo>
                      <a:pt x="1981653" y="1479332"/>
                      <a:pt x="2069601" y="1391384"/>
                      <a:pt x="2069601" y="1282894"/>
                    </a:cubicBezTo>
                    <a:cubicBezTo>
                      <a:pt x="2069601" y="1174404"/>
                      <a:pt x="1981653" y="1086456"/>
                      <a:pt x="1873163" y="1086456"/>
                    </a:cubicBezTo>
                    <a:lnTo>
                      <a:pt x="1447246" y="1086456"/>
                    </a:lnTo>
                    <a:lnTo>
                      <a:pt x="1447246" y="628453"/>
                    </a:lnTo>
                    <a:cubicBezTo>
                      <a:pt x="1447246" y="519963"/>
                      <a:pt x="1359298" y="432015"/>
                      <a:pt x="1250808" y="432015"/>
                    </a:cubicBezTo>
                    <a:close/>
                    <a:moveTo>
                      <a:pt x="1250808" y="0"/>
                    </a:moveTo>
                    <a:cubicBezTo>
                      <a:pt x="1941610" y="0"/>
                      <a:pt x="2501616" y="560006"/>
                      <a:pt x="2501616" y="1250808"/>
                    </a:cubicBezTo>
                    <a:cubicBezTo>
                      <a:pt x="2501616" y="1941610"/>
                      <a:pt x="1941610" y="2501616"/>
                      <a:pt x="1250808" y="2501616"/>
                    </a:cubicBezTo>
                    <a:cubicBezTo>
                      <a:pt x="560006" y="2501616"/>
                      <a:pt x="0" y="1941610"/>
                      <a:pt x="0" y="1250808"/>
                    </a:cubicBezTo>
                    <a:cubicBezTo>
                      <a:pt x="0" y="560006"/>
                      <a:pt x="560006" y="0"/>
                      <a:pt x="1250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sp>
        <p:nvSpPr>
          <p:cNvPr id="46" name="矩形 39"/>
          <p:cNvSpPr/>
          <p:nvPr/>
        </p:nvSpPr>
        <p:spPr>
          <a:xfrm>
            <a:off x="293627" y="101796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上海友稔智能科技有限公司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1"/>
          <p:cNvSpPr/>
          <p:nvPr/>
        </p:nvSpPr>
        <p:spPr>
          <a:xfrm>
            <a:off x="3992161" y="622725"/>
            <a:ext cx="40340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出行由我，乐享生活</a:t>
            </a:r>
            <a:endParaRPr lang="zh-CN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4" y="941981"/>
            <a:ext cx="1872000" cy="1872000"/>
          </a:xfrm>
          <a:prstGeom prst="rect">
            <a:avLst/>
          </a:prstGeom>
        </p:spPr>
      </p:pic>
      <p:pic>
        <p:nvPicPr>
          <p:cNvPr id="51" name="图片 5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72" y="2899241"/>
            <a:ext cx="1872000" cy="1872000"/>
          </a:xfrm>
          <a:prstGeom prst="rect">
            <a:avLst/>
          </a:prstGeom>
        </p:spPr>
      </p:pic>
      <p:pic>
        <p:nvPicPr>
          <p:cNvPr id="52" name="图片 5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28" y="941542"/>
            <a:ext cx="1872000" cy="1872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57" y="2899241"/>
            <a:ext cx="1872000" cy="1872000"/>
          </a:xfrm>
          <a:prstGeom prst="rect">
            <a:avLst/>
          </a:prstGeom>
        </p:spPr>
      </p:pic>
      <p:sp>
        <p:nvSpPr>
          <p:cNvPr id="47" name="矩形 55"/>
          <p:cNvSpPr/>
          <p:nvPr/>
        </p:nvSpPr>
        <p:spPr>
          <a:xfrm>
            <a:off x="2653118" y="2095932"/>
            <a:ext cx="1779691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以科技和创新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改善出行品质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9" name="矩形 55"/>
          <p:cNvSpPr/>
          <p:nvPr/>
        </p:nvSpPr>
        <p:spPr>
          <a:xfrm>
            <a:off x="4663982" y="3848969"/>
            <a:ext cx="177969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顾客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至上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追求卓越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不断创新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诚信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负责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conveyor dir="l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9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20988E-6 L -0.25 -3.20988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6" grpId="2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9"/>
          <p:cNvSpPr/>
          <p:nvPr/>
        </p:nvSpPr>
        <p:spPr>
          <a:xfrm>
            <a:off x="371563" y="2839056"/>
            <a:ext cx="4455621" cy="220445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上海友稔智能科技有限公司，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成立于2016年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日。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团队致力于智能出行市场，利用移动客户端和智能硬件相结合的前沿科技，解决人们短途出行问题，缓解城市交通压力，让人们的出行更加舒适便捷，是全国首家推出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免押金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共享单车服务企业。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在为用户提供最后一公里的绿色出行服务，同时建立会员生态圈，根据大数据对用户进行细分，为现有的骑行用户提供更多优质的商品及优惠服务。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上海友稔智能科技有限公司，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专注于智能出行、智能硬件、人工智能等科技研发。与国内知名实验室合作以“人工智能”研发作为主要科研方向。同时整合制造业，不断创新，根据市场需求，向社会推出多品类的智能硬件产品，提供合理化的出行解决方案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89237" y="1418796"/>
            <a:ext cx="872891" cy="993808"/>
            <a:chOff x="727309" y="3451411"/>
            <a:chExt cx="872891" cy="993808"/>
          </a:xfrm>
        </p:grpSpPr>
        <p:sp>
          <p:nvSpPr>
            <p:cNvPr id="10" name="Freeform 63"/>
            <p:cNvSpPr>
              <a:spLocks noChangeAspect="1"/>
            </p:cNvSpPr>
            <p:nvPr/>
          </p:nvSpPr>
          <p:spPr bwMode="auto">
            <a:xfrm>
              <a:off x="871569" y="3602655"/>
              <a:ext cx="584370" cy="567090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727309" y="3451411"/>
              <a:ext cx="872891" cy="993808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40869" y="1418796"/>
            <a:ext cx="872891" cy="993808"/>
            <a:chOff x="3440869" y="1418796"/>
            <a:chExt cx="872891" cy="993808"/>
          </a:xfrm>
        </p:grpSpPr>
        <p:grpSp>
          <p:nvGrpSpPr>
            <p:cNvPr id="14" name="Group 44"/>
            <p:cNvGrpSpPr>
              <a:grpSpLocks noChangeAspect="1"/>
            </p:cNvGrpSpPr>
            <p:nvPr/>
          </p:nvGrpSpPr>
          <p:grpSpPr bwMode="auto">
            <a:xfrm>
              <a:off x="3585330" y="1570041"/>
              <a:ext cx="583968" cy="567090"/>
              <a:chOff x="3202" y="1607"/>
              <a:chExt cx="1730" cy="1680"/>
            </a:xfrm>
            <a:solidFill>
              <a:schemeClr val="bg1"/>
            </a:solidFill>
          </p:grpSpPr>
          <p:sp>
            <p:nvSpPr>
              <p:cNvPr id="16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7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  <p:sp>
            <p:nvSpPr>
              <p:cNvPr id="18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/>
              </a:p>
            </p:txBody>
          </p:sp>
        </p:grpSp>
        <p:sp>
          <p:nvSpPr>
            <p:cNvPr id="15" name="任意多边形 14"/>
            <p:cNvSpPr/>
            <p:nvPr/>
          </p:nvSpPr>
          <p:spPr>
            <a:xfrm rot="10800000">
              <a:off x="3440869" y="1418796"/>
              <a:ext cx="872891" cy="993808"/>
            </a:xfrm>
            <a:custGeom>
              <a:avLst/>
              <a:gdLst>
                <a:gd name="connsiteX0" fmla="*/ 770660 w 826161"/>
                <a:gd name="connsiteY0" fmla="*/ 940604 h 940604"/>
                <a:gd name="connsiteX1" fmla="*/ 55501 w 826161"/>
                <a:gd name="connsiteY1" fmla="*/ 940604 h 940604"/>
                <a:gd name="connsiteX2" fmla="*/ 0 w 826161"/>
                <a:gd name="connsiteY2" fmla="*/ 885103 h 940604"/>
                <a:gd name="connsiteX3" fmla="*/ 0 w 826161"/>
                <a:gd name="connsiteY3" fmla="*/ 169944 h 940604"/>
                <a:gd name="connsiteX4" fmla="*/ 55501 w 826161"/>
                <a:gd name="connsiteY4" fmla="*/ 114443 h 940604"/>
                <a:gd name="connsiteX5" fmla="*/ 346704 w 826161"/>
                <a:gd name="connsiteY5" fmla="*/ 114443 h 940604"/>
                <a:gd name="connsiteX6" fmla="*/ 413081 w 826161"/>
                <a:gd name="connsiteY6" fmla="*/ 0 h 940604"/>
                <a:gd name="connsiteX7" fmla="*/ 479458 w 826161"/>
                <a:gd name="connsiteY7" fmla="*/ 114443 h 940604"/>
                <a:gd name="connsiteX8" fmla="*/ 770660 w 826161"/>
                <a:gd name="connsiteY8" fmla="*/ 114443 h 940604"/>
                <a:gd name="connsiteX9" fmla="*/ 826161 w 826161"/>
                <a:gd name="connsiteY9" fmla="*/ 169944 h 940604"/>
                <a:gd name="connsiteX10" fmla="*/ 826161 w 826161"/>
                <a:gd name="connsiteY10" fmla="*/ 885103 h 940604"/>
                <a:gd name="connsiteX11" fmla="*/ 770660 w 826161"/>
                <a:gd name="connsiteY11" fmla="*/ 940604 h 94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161" h="940604">
                  <a:moveTo>
                    <a:pt x="770660" y="940604"/>
                  </a:moveTo>
                  <a:lnTo>
                    <a:pt x="55501" y="940604"/>
                  </a:lnTo>
                  <a:cubicBezTo>
                    <a:pt x="24849" y="940604"/>
                    <a:pt x="0" y="915755"/>
                    <a:pt x="0" y="885103"/>
                  </a:cubicBezTo>
                  <a:lnTo>
                    <a:pt x="0" y="169944"/>
                  </a:lnTo>
                  <a:cubicBezTo>
                    <a:pt x="0" y="139292"/>
                    <a:pt x="24849" y="114443"/>
                    <a:pt x="55501" y="114443"/>
                  </a:cubicBezTo>
                  <a:lnTo>
                    <a:pt x="346704" y="114443"/>
                  </a:lnTo>
                  <a:lnTo>
                    <a:pt x="413081" y="0"/>
                  </a:lnTo>
                  <a:lnTo>
                    <a:pt x="479458" y="114443"/>
                  </a:lnTo>
                  <a:lnTo>
                    <a:pt x="770660" y="114443"/>
                  </a:lnTo>
                  <a:cubicBezTo>
                    <a:pt x="801312" y="114443"/>
                    <a:pt x="826161" y="139292"/>
                    <a:pt x="826161" y="169944"/>
                  </a:cubicBezTo>
                  <a:lnTo>
                    <a:pt x="826161" y="885103"/>
                  </a:lnTo>
                  <a:cubicBezTo>
                    <a:pt x="826161" y="915755"/>
                    <a:pt x="801312" y="940604"/>
                    <a:pt x="770660" y="940604"/>
                  </a:cubicBezTo>
                  <a:close/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86262" y="0"/>
            <a:ext cx="5234785" cy="4969936"/>
            <a:chOff x="2379858" y="-130782"/>
            <a:chExt cx="5730220" cy="4969936"/>
          </a:xfrm>
        </p:grpSpPr>
        <p:sp>
          <p:nvSpPr>
            <p:cNvPr id="42" name="文本框 41"/>
            <p:cNvSpPr txBox="1"/>
            <p:nvPr/>
          </p:nvSpPr>
          <p:spPr>
            <a:xfrm>
              <a:off x="6828028" y="2587697"/>
              <a:ext cx="128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HelveticaNeueLT Pro 67 MdCn" panose="020B0606030502030204" pitchFamily="34" charset="0"/>
                </a:rPr>
                <a:t>From 2014 </a:t>
              </a:r>
              <a:endParaRPr lang="zh-CN" altLang="en-US" sz="1800" dirty="0">
                <a:solidFill>
                  <a:schemeClr val="bg1"/>
                </a:solidFill>
                <a:latin typeface="HelveticaNeueLT Pro 67 MdCn" panose="020B0606030502030204" pitchFamily="3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09" t="10520" r="5430" b="17484"/>
            <a:stretch/>
          </p:blipFill>
          <p:spPr>
            <a:xfrm>
              <a:off x="2379858" y="-130782"/>
              <a:ext cx="3931483" cy="496993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2" name="矩形 39"/>
          <p:cNvSpPr/>
          <p:nvPr/>
        </p:nvSpPr>
        <p:spPr>
          <a:xfrm>
            <a:off x="293627" y="1017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06" y="1418796"/>
            <a:ext cx="874800" cy="87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98" y="473610"/>
            <a:ext cx="2626746" cy="39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14:window dir="ver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83951E-6 L -0.25 -2.83951E-6 " pathEditMode="relative" rAng="0" ptsTypes="AA">
                                      <p:cBhvr>
                                        <p:cTn id="28" dur="12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7926" y="1351859"/>
            <a:ext cx="208147" cy="3784488"/>
            <a:chOff x="3332520" y="1351859"/>
            <a:chExt cx="208147" cy="378448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436491" y="2801904"/>
              <a:ext cx="0" cy="2334443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436491" y="1579495"/>
              <a:ext cx="0" cy="915487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3332520" y="2544472"/>
              <a:ext cx="207942" cy="207942"/>
              <a:chOff x="4458447" y="2420471"/>
              <a:chExt cx="280894" cy="28089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458447" y="2420471"/>
                <a:ext cx="280894" cy="2808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513792" y="2475816"/>
                <a:ext cx="170204" cy="1702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五边形 69"/>
            <p:cNvSpPr/>
            <p:nvPr/>
          </p:nvSpPr>
          <p:spPr>
            <a:xfrm rot="5400000">
              <a:off x="3346355" y="1344212"/>
              <a:ext cx="186665" cy="201959"/>
            </a:xfrm>
            <a:prstGeom prst="homePlate">
              <a:avLst>
                <a:gd name="adj" fmla="val 400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03499" y="1599251"/>
            <a:ext cx="2214068" cy="781404"/>
            <a:chOff x="1395197" y="1947749"/>
            <a:chExt cx="2214068" cy="781404"/>
          </a:xfrm>
        </p:grpSpPr>
        <p:sp>
          <p:nvSpPr>
            <p:cNvPr id="213" name="矩形 39"/>
            <p:cNvSpPr/>
            <p:nvPr/>
          </p:nvSpPr>
          <p:spPr>
            <a:xfrm>
              <a:off x="1395197" y="1947749"/>
              <a:ext cx="2214068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News Gothic MT" charset="0"/>
                </a:rPr>
                <a:t>进驻城市：无锡  扬州</a:t>
              </a:r>
              <a:r>
                <a:rPr lang="zh-CN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News Gothic MT" charset="0"/>
                </a:rPr>
                <a:t> 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1395197" y="2421376"/>
              <a:ext cx="191565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News Gothic MT" charset="0"/>
                </a:rPr>
                <a:t>投放车辆：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News Gothic MT" charset="0"/>
                </a:rPr>
                <a:t>13,000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News Gothic MT" charset="0"/>
                </a:rPr>
                <a:t>辆</a:t>
              </a:r>
              <a:endParaRPr lang="zh-CN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39"/>
          <p:cNvSpPr/>
          <p:nvPr/>
        </p:nvSpPr>
        <p:spPr>
          <a:xfrm>
            <a:off x="293627" y="10179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公司年度经营概况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1080"/>
          <p:cNvSpPr>
            <a:spLocks/>
          </p:cNvSpPr>
          <p:nvPr/>
        </p:nvSpPr>
        <p:spPr bwMode="auto">
          <a:xfrm rot="356891">
            <a:off x="5198831" y="1632934"/>
            <a:ext cx="3426195" cy="2176588"/>
          </a:xfrm>
          <a:custGeom>
            <a:avLst/>
            <a:gdLst>
              <a:gd name="T0" fmla="*/ 63 w 654"/>
              <a:gd name="T1" fmla="*/ 275 h 411"/>
              <a:gd name="T2" fmla="*/ 116 w 654"/>
              <a:gd name="T3" fmla="*/ 261 h 411"/>
              <a:gd name="T4" fmla="*/ 120 w 654"/>
              <a:gd name="T5" fmla="*/ 233 h 411"/>
              <a:gd name="T6" fmla="*/ 198 w 654"/>
              <a:gd name="T7" fmla="*/ 230 h 411"/>
              <a:gd name="T8" fmla="*/ 235 w 654"/>
              <a:gd name="T9" fmla="*/ 256 h 411"/>
              <a:gd name="T10" fmla="*/ 267 w 654"/>
              <a:gd name="T11" fmla="*/ 238 h 411"/>
              <a:gd name="T12" fmla="*/ 281 w 654"/>
              <a:gd name="T13" fmla="*/ 256 h 411"/>
              <a:gd name="T14" fmla="*/ 304 w 654"/>
              <a:gd name="T15" fmla="*/ 228 h 411"/>
              <a:gd name="T16" fmla="*/ 311 w 654"/>
              <a:gd name="T17" fmla="*/ 261 h 411"/>
              <a:gd name="T18" fmla="*/ 331 w 654"/>
              <a:gd name="T19" fmla="*/ 275 h 411"/>
              <a:gd name="T20" fmla="*/ 370 w 654"/>
              <a:gd name="T21" fmla="*/ 250 h 411"/>
              <a:gd name="T22" fmla="*/ 433 w 654"/>
              <a:gd name="T23" fmla="*/ 210 h 411"/>
              <a:gd name="T24" fmla="*/ 428 w 654"/>
              <a:gd name="T25" fmla="*/ 145 h 411"/>
              <a:gd name="T26" fmla="*/ 434 w 654"/>
              <a:gd name="T27" fmla="*/ 122 h 411"/>
              <a:gd name="T28" fmla="*/ 393 w 654"/>
              <a:gd name="T29" fmla="*/ 101 h 411"/>
              <a:gd name="T30" fmla="*/ 364 w 654"/>
              <a:gd name="T31" fmla="*/ 101 h 411"/>
              <a:gd name="T32" fmla="*/ 322 w 654"/>
              <a:gd name="T33" fmla="*/ 84 h 411"/>
              <a:gd name="T34" fmla="*/ 298 w 654"/>
              <a:gd name="T35" fmla="*/ 57 h 411"/>
              <a:gd name="T36" fmla="*/ 275 w 654"/>
              <a:gd name="T37" fmla="*/ 56 h 411"/>
              <a:gd name="T38" fmla="*/ 224 w 654"/>
              <a:gd name="T39" fmla="*/ 56 h 411"/>
              <a:gd name="T40" fmla="*/ 131 w 654"/>
              <a:gd name="T41" fmla="*/ 0 h 411"/>
              <a:gd name="T42" fmla="*/ 112 w 654"/>
              <a:gd name="T43" fmla="*/ 6 h 411"/>
              <a:gd name="T44" fmla="*/ 54 w 654"/>
              <a:gd name="T45" fmla="*/ 6 h 411"/>
              <a:gd name="T46" fmla="*/ 63 w 654"/>
              <a:gd name="T47" fmla="*/ 28 h 411"/>
              <a:gd name="T48" fmla="*/ 88 w 654"/>
              <a:gd name="T49" fmla="*/ 35 h 411"/>
              <a:gd name="T50" fmla="*/ 60 w 654"/>
              <a:gd name="T51" fmla="*/ 56 h 411"/>
              <a:gd name="T52" fmla="*/ 60 w 654"/>
              <a:gd name="T53" fmla="*/ 82 h 411"/>
              <a:gd name="T54" fmla="*/ 76 w 654"/>
              <a:gd name="T55" fmla="*/ 107 h 411"/>
              <a:gd name="T56" fmla="*/ 97 w 654"/>
              <a:gd name="T57" fmla="*/ 163 h 411"/>
              <a:gd name="T58" fmla="*/ 83 w 654"/>
              <a:gd name="T59" fmla="*/ 172 h 411"/>
              <a:gd name="T60" fmla="*/ 12 w 654"/>
              <a:gd name="T61" fmla="*/ 201 h 411"/>
              <a:gd name="T62" fmla="*/ 10 w 654"/>
              <a:gd name="T63" fmla="*/ 226 h 411"/>
              <a:gd name="T64" fmla="*/ 23 w 654"/>
              <a:gd name="T65" fmla="*/ 257 h 411"/>
              <a:gd name="T66" fmla="*/ 53 w 654"/>
              <a:gd name="T67" fmla="*/ 296 h 4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54"/>
              <a:gd name="T103" fmla="*/ 0 h 411"/>
              <a:gd name="T104" fmla="*/ 654 w 654"/>
              <a:gd name="T105" fmla="*/ 411 h 4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54" h="411">
                <a:moveTo>
                  <a:pt x="76" y="410"/>
                </a:moveTo>
                <a:lnTo>
                  <a:pt x="90" y="380"/>
                </a:lnTo>
                <a:lnTo>
                  <a:pt x="129" y="346"/>
                </a:lnTo>
                <a:lnTo>
                  <a:pt x="166" y="361"/>
                </a:lnTo>
                <a:lnTo>
                  <a:pt x="190" y="346"/>
                </a:lnTo>
                <a:lnTo>
                  <a:pt x="171" y="322"/>
                </a:lnTo>
                <a:lnTo>
                  <a:pt x="181" y="310"/>
                </a:lnTo>
                <a:lnTo>
                  <a:pt x="282" y="317"/>
                </a:lnTo>
                <a:lnTo>
                  <a:pt x="317" y="342"/>
                </a:lnTo>
                <a:lnTo>
                  <a:pt x="335" y="353"/>
                </a:lnTo>
                <a:lnTo>
                  <a:pt x="361" y="335"/>
                </a:lnTo>
                <a:lnTo>
                  <a:pt x="380" y="329"/>
                </a:lnTo>
                <a:lnTo>
                  <a:pt x="385" y="353"/>
                </a:lnTo>
                <a:lnTo>
                  <a:pt x="401" y="353"/>
                </a:lnTo>
                <a:lnTo>
                  <a:pt x="411" y="337"/>
                </a:lnTo>
                <a:lnTo>
                  <a:pt x="433" y="315"/>
                </a:lnTo>
                <a:lnTo>
                  <a:pt x="444" y="330"/>
                </a:lnTo>
                <a:lnTo>
                  <a:pt x="444" y="361"/>
                </a:lnTo>
                <a:lnTo>
                  <a:pt x="454" y="375"/>
                </a:lnTo>
                <a:lnTo>
                  <a:pt x="473" y="380"/>
                </a:lnTo>
                <a:lnTo>
                  <a:pt x="495" y="357"/>
                </a:lnTo>
                <a:lnTo>
                  <a:pt x="528" y="346"/>
                </a:lnTo>
                <a:lnTo>
                  <a:pt x="588" y="289"/>
                </a:lnTo>
                <a:lnTo>
                  <a:pt x="617" y="291"/>
                </a:lnTo>
                <a:lnTo>
                  <a:pt x="653" y="279"/>
                </a:lnTo>
                <a:lnTo>
                  <a:pt x="611" y="200"/>
                </a:lnTo>
                <a:lnTo>
                  <a:pt x="624" y="176"/>
                </a:lnTo>
                <a:lnTo>
                  <a:pt x="619" y="168"/>
                </a:lnTo>
                <a:lnTo>
                  <a:pt x="598" y="161"/>
                </a:lnTo>
                <a:lnTo>
                  <a:pt x="561" y="139"/>
                </a:lnTo>
                <a:lnTo>
                  <a:pt x="543" y="127"/>
                </a:lnTo>
                <a:lnTo>
                  <a:pt x="519" y="139"/>
                </a:lnTo>
                <a:lnTo>
                  <a:pt x="492" y="117"/>
                </a:lnTo>
                <a:lnTo>
                  <a:pt x="458" y="117"/>
                </a:lnTo>
                <a:lnTo>
                  <a:pt x="432" y="101"/>
                </a:lnTo>
                <a:lnTo>
                  <a:pt x="425" y="79"/>
                </a:lnTo>
                <a:lnTo>
                  <a:pt x="411" y="66"/>
                </a:lnTo>
                <a:lnTo>
                  <a:pt x="392" y="77"/>
                </a:lnTo>
                <a:lnTo>
                  <a:pt x="375" y="69"/>
                </a:lnTo>
                <a:lnTo>
                  <a:pt x="320" y="77"/>
                </a:lnTo>
                <a:lnTo>
                  <a:pt x="260" y="64"/>
                </a:lnTo>
                <a:lnTo>
                  <a:pt x="188" y="0"/>
                </a:lnTo>
                <a:lnTo>
                  <a:pt x="169" y="16"/>
                </a:lnTo>
                <a:lnTo>
                  <a:pt x="160" y="9"/>
                </a:lnTo>
                <a:lnTo>
                  <a:pt x="145" y="9"/>
                </a:lnTo>
                <a:lnTo>
                  <a:pt x="78" y="9"/>
                </a:lnTo>
                <a:lnTo>
                  <a:pt x="69" y="17"/>
                </a:lnTo>
                <a:lnTo>
                  <a:pt x="90" y="38"/>
                </a:lnTo>
                <a:lnTo>
                  <a:pt x="109" y="42"/>
                </a:lnTo>
                <a:lnTo>
                  <a:pt x="126" y="48"/>
                </a:lnTo>
                <a:lnTo>
                  <a:pt x="118" y="62"/>
                </a:lnTo>
                <a:lnTo>
                  <a:pt x="85" y="77"/>
                </a:lnTo>
                <a:lnTo>
                  <a:pt x="78" y="103"/>
                </a:lnTo>
                <a:lnTo>
                  <a:pt x="85" y="112"/>
                </a:lnTo>
                <a:lnTo>
                  <a:pt x="90" y="146"/>
                </a:lnTo>
                <a:lnTo>
                  <a:pt x="109" y="147"/>
                </a:lnTo>
                <a:lnTo>
                  <a:pt x="129" y="173"/>
                </a:lnTo>
                <a:lnTo>
                  <a:pt x="138" y="225"/>
                </a:lnTo>
                <a:lnTo>
                  <a:pt x="131" y="243"/>
                </a:lnTo>
                <a:lnTo>
                  <a:pt x="118" y="238"/>
                </a:lnTo>
                <a:lnTo>
                  <a:pt x="81" y="267"/>
                </a:lnTo>
                <a:lnTo>
                  <a:pt x="17" y="278"/>
                </a:lnTo>
                <a:lnTo>
                  <a:pt x="0" y="295"/>
                </a:lnTo>
                <a:lnTo>
                  <a:pt x="13" y="313"/>
                </a:lnTo>
                <a:lnTo>
                  <a:pt x="16" y="351"/>
                </a:lnTo>
                <a:lnTo>
                  <a:pt x="33" y="355"/>
                </a:lnTo>
                <a:lnTo>
                  <a:pt x="76" y="410"/>
                </a:lnTo>
              </a:path>
            </a:pathLst>
          </a:custGeom>
          <a:solidFill>
            <a:schemeClr val="bg1"/>
          </a:solidFill>
          <a:ln w="63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700"/>
          </a:p>
        </p:txBody>
      </p:sp>
      <p:grpSp>
        <p:nvGrpSpPr>
          <p:cNvPr id="50" name="Group 68"/>
          <p:cNvGrpSpPr/>
          <p:nvPr/>
        </p:nvGrpSpPr>
        <p:grpSpPr>
          <a:xfrm flipH="1">
            <a:off x="6536806" y="2217916"/>
            <a:ext cx="1089364" cy="584880"/>
            <a:chOff x="5913812" y="3535754"/>
            <a:chExt cx="3418890" cy="1139764"/>
          </a:xfrm>
        </p:grpSpPr>
        <p:grpSp>
          <p:nvGrpSpPr>
            <p:cNvPr id="51" name="Group 37"/>
            <p:cNvGrpSpPr>
              <a:grpSpLocks noChangeAspect="1"/>
            </p:cNvGrpSpPr>
            <p:nvPr/>
          </p:nvGrpSpPr>
          <p:grpSpPr bwMode="auto">
            <a:xfrm rot="11413052">
              <a:off x="6668248" y="3535754"/>
              <a:ext cx="2664454" cy="1139764"/>
              <a:chOff x="981" y="1161"/>
              <a:chExt cx="4790" cy="2049"/>
            </a:xfrm>
          </p:grpSpPr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3802" y="1957"/>
                <a:ext cx="35" cy="15"/>
              </a:xfrm>
              <a:custGeom>
                <a:avLst/>
                <a:gdLst>
                  <a:gd name="T0" fmla="*/ 7 w 15"/>
                  <a:gd name="T1" fmla="*/ 0 h 6"/>
                  <a:gd name="T2" fmla="*/ 7 w 15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6">
                    <a:moveTo>
                      <a:pt x="7" y="0"/>
                    </a:moveTo>
                    <a:cubicBezTo>
                      <a:pt x="0" y="3"/>
                      <a:pt x="15" y="6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5193" y="1483"/>
                <a:ext cx="19" cy="0"/>
              </a:xfrm>
              <a:custGeom>
                <a:avLst/>
                <a:gdLst>
                  <a:gd name="T0" fmla="*/ 4 w 8"/>
                  <a:gd name="T1" fmla="*/ 0 w 8"/>
                  <a:gd name="T2" fmla="*/ 4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4" y="0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5174" y="1483"/>
                <a:ext cx="19" cy="2"/>
              </a:xfrm>
              <a:custGeom>
                <a:avLst/>
                <a:gdLst>
                  <a:gd name="T0" fmla="*/ 7 w 8"/>
                  <a:gd name="T1" fmla="*/ 1 h 1"/>
                  <a:gd name="T2" fmla="*/ 8 w 8"/>
                  <a:gd name="T3" fmla="*/ 0 h 1"/>
                  <a:gd name="T4" fmla="*/ 7 w 8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">
                    <a:moveTo>
                      <a:pt x="7" y="1"/>
                    </a:moveTo>
                    <a:cubicBezTo>
                      <a:pt x="8" y="1"/>
                      <a:pt x="8" y="1"/>
                      <a:pt x="8" y="0"/>
                    </a:cubicBezTo>
                    <a:cubicBezTo>
                      <a:pt x="4" y="1"/>
                      <a:pt x="0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981" y="1420"/>
                <a:ext cx="4790" cy="1790"/>
              </a:xfrm>
              <a:custGeom>
                <a:avLst/>
                <a:gdLst>
                  <a:gd name="T0" fmla="*/ 2002 w 2028"/>
                  <a:gd name="T1" fmla="*/ 29 h 758"/>
                  <a:gd name="T2" fmla="*/ 1943 w 2028"/>
                  <a:gd name="T3" fmla="*/ 21 h 758"/>
                  <a:gd name="T4" fmla="*/ 1860 w 2028"/>
                  <a:gd name="T5" fmla="*/ 3 h 758"/>
                  <a:gd name="T6" fmla="*/ 1778 w 2028"/>
                  <a:gd name="T7" fmla="*/ 4 h 758"/>
                  <a:gd name="T8" fmla="*/ 1732 w 2028"/>
                  <a:gd name="T9" fmla="*/ 19 h 758"/>
                  <a:gd name="T10" fmla="*/ 1684 w 2028"/>
                  <a:gd name="T11" fmla="*/ 24 h 758"/>
                  <a:gd name="T12" fmla="*/ 1591 w 2028"/>
                  <a:gd name="T13" fmla="*/ 3 h 758"/>
                  <a:gd name="T14" fmla="*/ 1527 w 2028"/>
                  <a:gd name="T15" fmla="*/ 45 h 758"/>
                  <a:gd name="T16" fmla="*/ 1514 w 2028"/>
                  <a:gd name="T17" fmla="*/ 93 h 758"/>
                  <a:gd name="T18" fmla="*/ 1503 w 2028"/>
                  <a:gd name="T19" fmla="*/ 133 h 758"/>
                  <a:gd name="T20" fmla="*/ 1455 w 2028"/>
                  <a:gd name="T21" fmla="*/ 165 h 758"/>
                  <a:gd name="T22" fmla="*/ 1418 w 2028"/>
                  <a:gd name="T23" fmla="*/ 227 h 758"/>
                  <a:gd name="T24" fmla="*/ 1391 w 2028"/>
                  <a:gd name="T25" fmla="*/ 280 h 758"/>
                  <a:gd name="T26" fmla="*/ 1338 w 2028"/>
                  <a:gd name="T27" fmla="*/ 280 h 758"/>
                  <a:gd name="T28" fmla="*/ 1247 w 2028"/>
                  <a:gd name="T29" fmla="*/ 295 h 758"/>
                  <a:gd name="T30" fmla="*/ 1186 w 2028"/>
                  <a:gd name="T31" fmla="*/ 296 h 758"/>
                  <a:gd name="T32" fmla="*/ 1092 w 2028"/>
                  <a:gd name="T33" fmla="*/ 299 h 758"/>
                  <a:gd name="T34" fmla="*/ 1031 w 2028"/>
                  <a:gd name="T35" fmla="*/ 313 h 758"/>
                  <a:gd name="T36" fmla="*/ 972 w 2028"/>
                  <a:gd name="T37" fmla="*/ 349 h 758"/>
                  <a:gd name="T38" fmla="*/ 943 w 2028"/>
                  <a:gd name="T39" fmla="*/ 381 h 758"/>
                  <a:gd name="T40" fmla="*/ 930 w 2028"/>
                  <a:gd name="T41" fmla="*/ 416 h 758"/>
                  <a:gd name="T42" fmla="*/ 890 w 2028"/>
                  <a:gd name="T43" fmla="*/ 408 h 758"/>
                  <a:gd name="T44" fmla="*/ 847 w 2028"/>
                  <a:gd name="T45" fmla="*/ 421 h 758"/>
                  <a:gd name="T46" fmla="*/ 834 w 2028"/>
                  <a:gd name="T47" fmla="*/ 471 h 758"/>
                  <a:gd name="T48" fmla="*/ 762 w 2028"/>
                  <a:gd name="T49" fmla="*/ 477 h 758"/>
                  <a:gd name="T50" fmla="*/ 719 w 2028"/>
                  <a:gd name="T51" fmla="*/ 488 h 758"/>
                  <a:gd name="T52" fmla="*/ 700 w 2028"/>
                  <a:gd name="T53" fmla="*/ 536 h 758"/>
                  <a:gd name="T54" fmla="*/ 668 w 2028"/>
                  <a:gd name="T55" fmla="*/ 563 h 758"/>
                  <a:gd name="T56" fmla="*/ 647 w 2028"/>
                  <a:gd name="T57" fmla="*/ 603 h 758"/>
                  <a:gd name="T58" fmla="*/ 615 w 2028"/>
                  <a:gd name="T59" fmla="*/ 615 h 758"/>
                  <a:gd name="T60" fmla="*/ 546 w 2028"/>
                  <a:gd name="T61" fmla="*/ 615 h 758"/>
                  <a:gd name="T62" fmla="*/ 444 w 2028"/>
                  <a:gd name="T63" fmla="*/ 640 h 758"/>
                  <a:gd name="T64" fmla="*/ 367 w 2028"/>
                  <a:gd name="T65" fmla="*/ 635 h 758"/>
                  <a:gd name="T66" fmla="*/ 255 w 2028"/>
                  <a:gd name="T67" fmla="*/ 629 h 758"/>
                  <a:gd name="T68" fmla="*/ 156 w 2028"/>
                  <a:gd name="T69" fmla="*/ 653 h 758"/>
                  <a:gd name="T70" fmla="*/ 111 w 2028"/>
                  <a:gd name="T71" fmla="*/ 648 h 758"/>
                  <a:gd name="T72" fmla="*/ 52 w 2028"/>
                  <a:gd name="T73" fmla="*/ 627 h 758"/>
                  <a:gd name="T74" fmla="*/ 13 w 2028"/>
                  <a:gd name="T75" fmla="*/ 583 h 758"/>
                  <a:gd name="T76" fmla="*/ 2 w 2028"/>
                  <a:gd name="T77" fmla="*/ 637 h 758"/>
                  <a:gd name="T78" fmla="*/ 84 w 2028"/>
                  <a:gd name="T79" fmla="*/ 709 h 758"/>
                  <a:gd name="T80" fmla="*/ 234 w 2028"/>
                  <a:gd name="T81" fmla="*/ 733 h 758"/>
                  <a:gd name="T82" fmla="*/ 378 w 2028"/>
                  <a:gd name="T83" fmla="*/ 740 h 758"/>
                  <a:gd name="T84" fmla="*/ 487 w 2028"/>
                  <a:gd name="T85" fmla="*/ 707 h 758"/>
                  <a:gd name="T86" fmla="*/ 572 w 2028"/>
                  <a:gd name="T87" fmla="*/ 731 h 758"/>
                  <a:gd name="T88" fmla="*/ 652 w 2028"/>
                  <a:gd name="T89" fmla="*/ 699 h 758"/>
                  <a:gd name="T90" fmla="*/ 674 w 2028"/>
                  <a:gd name="T91" fmla="*/ 661 h 758"/>
                  <a:gd name="T92" fmla="*/ 727 w 2028"/>
                  <a:gd name="T93" fmla="*/ 589 h 758"/>
                  <a:gd name="T94" fmla="*/ 831 w 2028"/>
                  <a:gd name="T95" fmla="*/ 568 h 758"/>
                  <a:gd name="T96" fmla="*/ 943 w 2028"/>
                  <a:gd name="T97" fmla="*/ 539 h 758"/>
                  <a:gd name="T98" fmla="*/ 1036 w 2028"/>
                  <a:gd name="T99" fmla="*/ 504 h 758"/>
                  <a:gd name="T100" fmla="*/ 1100 w 2028"/>
                  <a:gd name="T101" fmla="*/ 400 h 758"/>
                  <a:gd name="T102" fmla="*/ 1175 w 2028"/>
                  <a:gd name="T103" fmla="*/ 355 h 758"/>
                  <a:gd name="T104" fmla="*/ 1346 w 2028"/>
                  <a:gd name="T105" fmla="*/ 371 h 758"/>
                  <a:gd name="T106" fmla="*/ 1444 w 2028"/>
                  <a:gd name="T107" fmla="*/ 325 h 758"/>
                  <a:gd name="T108" fmla="*/ 1500 w 2028"/>
                  <a:gd name="T109" fmla="*/ 251 h 758"/>
                  <a:gd name="T110" fmla="*/ 1607 w 2028"/>
                  <a:gd name="T111" fmla="*/ 208 h 758"/>
                  <a:gd name="T112" fmla="*/ 1679 w 2028"/>
                  <a:gd name="T113" fmla="*/ 163 h 758"/>
                  <a:gd name="T114" fmla="*/ 1711 w 2028"/>
                  <a:gd name="T115" fmla="*/ 117 h 758"/>
                  <a:gd name="T116" fmla="*/ 1791 w 2028"/>
                  <a:gd name="T117" fmla="*/ 91 h 758"/>
                  <a:gd name="T118" fmla="*/ 1895 w 2028"/>
                  <a:gd name="T119" fmla="*/ 88 h 758"/>
                  <a:gd name="T120" fmla="*/ 1959 w 2028"/>
                  <a:gd name="T121" fmla="*/ 59 h 758"/>
                  <a:gd name="T122" fmla="*/ 2015 w 2028"/>
                  <a:gd name="T123" fmla="*/ 35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8" h="758">
                    <a:moveTo>
                      <a:pt x="2015" y="35"/>
                    </a:moveTo>
                    <a:cubicBezTo>
                      <a:pt x="1996" y="35"/>
                      <a:pt x="2002" y="29"/>
                      <a:pt x="2002" y="29"/>
                    </a:cubicBezTo>
                    <a:cubicBezTo>
                      <a:pt x="2002" y="29"/>
                      <a:pt x="1975" y="24"/>
                      <a:pt x="1954" y="21"/>
                    </a:cubicBezTo>
                    <a:cubicBezTo>
                      <a:pt x="1932" y="19"/>
                      <a:pt x="1954" y="21"/>
                      <a:pt x="1943" y="21"/>
                    </a:cubicBezTo>
                    <a:cubicBezTo>
                      <a:pt x="1932" y="21"/>
                      <a:pt x="1887" y="1"/>
                      <a:pt x="1887" y="1"/>
                    </a:cubicBezTo>
                    <a:cubicBezTo>
                      <a:pt x="1887" y="1"/>
                      <a:pt x="1876" y="3"/>
                      <a:pt x="1860" y="3"/>
                    </a:cubicBezTo>
                    <a:cubicBezTo>
                      <a:pt x="1844" y="3"/>
                      <a:pt x="1836" y="0"/>
                      <a:pt x="1794" y="3"/>
                    </a:cubicBezTo>
                    <a:cubicBezTo>
                      <a:pt x="1786" y="3"/>
                      <a:pt x="1781" y="3"/>
                      <a:pt x="1778" y="4"/>
                    </a:cubicBezTo>
                    <a:cubicBezTo>
                      <a:pt x="1771" y="7"/>
                      <a:pt x="1766" y="16"/>
                      <a:pt x="1748" y="19"/>
                    </a:cubicBezTo>
                    <a:cubicBezTo>
                      <a:pt x="1727" y="21"/>
                      <a:pt x="1748" y="19"/>
                      <a:pt x="1732" y="19"/>
                    </a:cubicBezTo>
                    <a:cubicBezTo>
                      <a:pt x="1716" y="19"/>
                      <a:pt x="1719" y="24"/>
                      <a:pt x="1703" y="24"/>
                    </a:cubicBezTo>
                    <a:cubicBezTo>
                      <a:pt x="1687" y="24"/>
                      <a:pt x="1703" y="24"/>
                      <a:pt x="1684" y="24"/>
                    </a:cubicBezTo>
                    <a:cubicBezTo>
                      <a:pt x="1666" y="24"/>
                      <a:pt x="1655" y="13"/>
                      <a:pt x="1655" y="13"/>
                    </a:cubicBezTo>
                    <a:cubicBezTo>
                      <a:pt x="1655" y="13"/>
                      <a:pt x="1628" y="3"/>
                      <a:pt x="1591" y="3"/>
                    </a:cubicBezTo>
                    <a:cubicBezTo>
                      <a:pt x="1554" y="3"/>
                      <a:pt x="1527" y="16"/>
                      <a:pt x="1527" y="16"/>
                    </a:cubicBezTo>
                    <a:cubicBezTo>
                      <a:pt x="1527" y="45"/>
                      <a:pt x="1527" y="45"/>
                      <a:pt x="1527" y="45"/>
                    </a:cubicBezTo>
                    <a:cubicBezTo>
                      <a:pt x="1516" y="83"/>
                      <a:pt x="1516" y="83"/>
                      <a:pt x="1516" y="83"/>
                    </a:cubicBezTo>
                    <a:cubicBezTo>
                      <a:pt x="1516" y="83"/>
                      <a:pt x="1516" y="83"/>
                      <a:pt x="1514" y="93"/>
                    </a:cubicBezTo>
                    <a:cubicBezTo>
                      <a:pt x="1511" y="104"/>
                      <a:pt x="1514" y="104"/>
                      <a:pt x="1514" y="104"/>
                    </a:cubicBezTo>
                    <a:cubicBezTo>
                      <a:pt x="1514" y="104"/>
                      <a:pt x="1508" y="120"/>
                      <a:pt x="1503" y="133"/>
                    </a:cubicBezTo>
                    <a:cubicBezTo>
                      <a:pt x="1498" y="147"/>
                      <a:pt x="1503" y="133"/>
                      <a:pt x="1479" y="149"/>
                    </a:cubicBezTo>
                    <a:cubicBezTo>
                      <a:pt x="1455" y="165"/>
                      <a:pt x="1479" y="149"/>
                      <a:pt x="1455" y="165"/>
                    </a:cubicBezTo>
                    <a:cubicBezTo>
                      <a:pt x="1431" y="181"/>
                      <a:pt x="1455" y="165"/>
                      <a:pt x="1436" y="187"/>
                    </a:cubicBezTo>
                    <a:cubicBezTo>
                      <a:pt x="1418" y="208"/>
                      <a:pt x="1428" y="203"/>
                      <a:pt x="1418" y="227"/>
                    </a:cubicBezTo>
                    <a:cubicBezTo>
                      <a:pt x="1407" y="251"/>
                      <a:pt x="1412" y="237"/>
                      <a:pt x="1404" y="251"/>
                    </a:cubicBezTo>
                    <a:cubicBezTo>
                      <a:pt x="1396" y="264"/>
                      <a:pt x="1399" y="261"/>
                      <a:pt x="1391" y="280"/>
                    </a:cubicBezTo>
                    <a:cubicBezTo>
                      <a:pt x="1383" y="299"/>
                      <a:pt x="1380" y="277"/>
                      <a:pt x="1367" y="280"/>
                    </a:cubicBezTo>
                    <a:cubicBezTo>
                      <a:pt x="1354" y="283"/>
                      <a:pt x="1348" y="280"/>
                      <a:pt x="1338" y="280"/>
                    </a:cubicBezTo>
                    <a:cubicBezTo>
                      <a:pt x="1327" y="280"/>
                      <a:pt x="1303" y="283"/>
                      <a:pt x="1282" y="293"/>
                    </a:cubicBezTo>
                    <a:cubicBezTo>
                      <a:pt x="1260" y="304"/>
                      <a:pt x="1263" y="285"/>
                      <a:pt x="1247" y="295"/>
                    </a:cubicBezTo>
                    <a:cubicBezTo>
                      <a:pt x="1231" y="305"/>
                      <a:pt x="1228" y="288"/>
                      <a:pt x="1210" y="295"/>
                    </a:cubicBezTo>
                    <a:cubicBezTo>
                      <a:pt x="1191" y="302"/>
                      <a:pt x="1194" y="301"/>
                      <a:pt x="1186" y="296"/>
                    </a:cubicBezTo>
                    <a:cubicBezTo>
                      <a:pt x="1178" y="291"/>
                      <a:pt x="1162" y="304"/>
                      <a:pt x="1140" y="299"/>
                    </a:cubicBezTo>
                    <a:cubicBezTo>
                      <a:pt x="1119" y="293"/>
                      <a:pt x="1114" y="299"/>
                      <a:pt x="1092" y="299"/>
                    </a:cubicBezTo>
                    <a:cubicBezTo>
                      <a:pt x="1071" y="299"/>
                      <a:pt x="1076" y="301"/>
                      <a:pt x="1055" y="313"/>
                    </a:cubicBezTo>
                    <a:cubicBezTo>
                      <a:pt x="1034" y="325"/>
                      <a:pt x="1039" y="315"/>
                      <a:pt x="1031" y="313"/>
                    </a:cubicBezTo>
                    <a:cubicBezTo>
                      <a:pt x="1023" y="312"/>
                      <a:pt x="1010" y="333"/>
                      <a:pt x="1010" y="333"/>
                    </a:cubicBezTo>
                    <a:cubicBezTo>
                      <a:pt x="1010" y="333"/>
                      <a:pt x="991" y="344"/>
                      <a:pt x="972" y="349"/>
                    </a:cubicBezTo>
                    <a:cubicBezTo>
                      <a:pt x="954" y="355"/>
                      <a:pt x="972" y="349"/>
                      <a:pt x="959" y="355"/>
                    </a:cubicBezTo>
                    <a:cubicBezTo>
                      <a:pt x="946" y="360"/>
                      <a:pt x="954" y="368"/>
                      <a:pt x="943" y="381"/>
                    </a:cubicBezTo>
                    <a:cubicBezTo>
                      <a:pt x="932" y="395"/>
                      <a:pt x="943" y="404"/>
                      <a:pt x="943" y="404"/>
                    </a:cubicBezTo>
                    <a:cubicBezTo>
                      <a:pt x="943" y="404"/>
                      <a:pt x="938" y="411"/>
                      <a:pt x="930" y="416"/>
                    </a:cubicBezTo>
                    <a:cubicBezTo>
                      <a:pt x="922" y="421"/>
                      <a:pt x="916" y="416"/>
                      <a:pt x="906" y="408"/>
                    </a:cubicBezTo>
                    <a:cubicBezTo>
                      <a:pt x="895" y="400"/>
                      <a:pt x="890" y="408"/>
                      <a:pt x="890" y="408"/>
                    </a:cubicBezTo>
                    <a:cubicBezTo>
                      <a:pt x="890" y="408"/>
                      <a:pt x="890" y="408"/>
                      <a:pt x="882" y="408"/>
                    </a:cubicBezTo>
                    <a:cubicBezTo>
                      <a:pt x="874" y="408"/>
                      <a:pt x="860" y="413"/>
                      <a:pt x="847" y="421"/>
                    </a:cubicBezTo>
                    <a:cubicBezTo>
                      <a:pt x="834" y="429"/>
                      <a:pt x="847" y="448"/>
                      <a:pt x="847" y="448"/>
                    </a:cubicBezTo>
                    <a:cubicBezTo>
                      <a:pt x="847" y="448"/>
                      <a:pt x="847" y="448"/>
                      <a:pt x="834" y="471"/>
                    </a:cubicBezTo>
                    <a:cubicBezTo>
                      <a:pt x="820" y="494"/>
                      <a:pt x="818" y="477"/>
                      <a:pt x="791" y="477"/>
                    </a:cubicBezTo>
                    <a:cubicBezTo>
                      <a:pt x="764" y="477"/>
                      <a:pt x="791" y="477"/>
                      <a:pt x="762" y="477"/>
                    </a:cubicBezTo>
                    <a:cubicBezTo>
                      <a:pt x="732" y="477"/>
                      <a:pt x="762" y="477"/>
                      <a:pt x="740" y="472"/>
                    </a:cubicBezTo>
                    <a:cubicBezTo>
                      <a:pt x="719" y="467"/>
                      <a:pt x="719" y="488"/>
                      <a:pt x="719" y="488"/>
                    </a:cubicBezTo>
                    <a:cubicBezTo>
                      <a:pt x="719" y="488"/>
                      <a:pt x="719" y="488"/>
                      <a:pt x="714" y="501"/>
                    </a:cubicBezTo>
                    <a:cubicBezTo>
                      <a:pt x="708" y="515"/>
                      <a:pt x="711" y="515"/>
                      <a:pt x="700" y="536"/>
                    </a:cubicBezTo>
                    <a:cubicBezTo>
                      <a:pt x="690" y="557"/>
                      <a:pt x="700" y="536"/>
                      <a:pt x="671" y="555"/>
                    </a:cubicBezTo>
                    <a:cubicBezTo>
                      <a:pt x="642" y="573"/>
                      <a:pt x="671" y="555"/>
                      <a:pt x="668" y="563"/>
                    </a:cubicBezTo>
                    <a:cubicBezTo>
                      <a:pt x="666" y="571"/>
                      <a:pt x="655" y="581"/>
                      <a:pt x="655" y="581"/>
                    </a:cubicBezTo>
                    <a:cubicBezTo>
                      <a:pt x="655" y="581"/>
                      <a:pt x="655" y="581"/>
                      <a:pt x="647" y="603"/>
                    </a:cubicBezTo>
                    <a:cubicBezTo>
                      <a:pt x="639" y="624"/>
                      <a:pt x="647" y="603"/>
                      <a:pt x="639" y="615"/>
                    </a:cubicBezTo>
                    <a:cubicBezTo>
                      <a:pt x="631" y="628"/>
                      <a:pt x="631" y="619"/>
                      <a:pt x="615" y="615"/>
                    </a:cubicBezTo>
                    <a:cubicBezTo>
                      <a:pt x="599" y="612"/>
                      <a:pt x="602" y="619"/>
                      <a:pt x="567" y="615"/>
                    </a:cubicBezTo>
                    <a:cubicBezTo>
                      <a:pt x="532" y="612"/>
                      <a:pt x="556" y="616"/>
                      <a:pt x="546" y="615"/>
                    </a:cubicBezTo>
                    <a:cubicBezTo>
                      <a:pt x="535" y="614"/>
                      <a:pt x="511" y="624"/>
                      <a:pt x="492" y="629"/>
                    </a:cubicBezTo>
                    <a:cubicBezTo>
                      <a:pt x="474" y="635"/>
                      <a:pt x="492" y="629"/>
                      <a:pt x="444" y="640"/>
                    </a:cubicBezTo>
                    <a:cubicBezTo>
                      <a:pt x="396" y="651"/>
                      <a:pt x="418" y="640"/>
                      <a:pt x="386" y="637"/>
                    </a:cubicBezTo>
                    <a:cubicBezTo>
                      <a:pt x="354" y="635"/>
                      <a:pt x="375" y="637"/>
                      <a:pt x="367" y="635"/>
                    </a:cubicBezTo>
                    <a:cubicBezTo>
                      <a:pt x="359" y="632"/>
                      <a:pt x="330" y="629"/>
                      <a:pt x="330" y="629"/>
                    </a:cubicBezTo>
                    <a:cubicBezTo>
                      <a:pt x="330" y="629"/>
                      <a:pt x="295" y="629"/>
                      <a:pt x="255" y="629"/>
                    </a:cubicBezTo>
                    <a:cubicBezTo>
                      <a:pt x="215" y="629"/>
                      <a:pt x="244" y="629"/>
                      <a:pt x="196" y="640"/>
                    </a:cubicBezTo>
                    <a:cubicBezTo>
                      <a:pt x="148" y="651"/>
                      <a:pt x="175" y="651"/>
                      <a:pt x="156" y="653"/>
                    </a:cubicBezTo>
                    <a:cubicBezTo>
                      <a:pt x="138" y="656"/>
                      <a:pt x="156" y="653"/>
                      <a:pt x="132" y="648"/>
                    </a:cubicBezTo>
                    <a:cubicBezTo>
                      <a:pt x="108" y="643"/>
                      <a:pt x="132" y="648"/>
                      <a:pt x="111" y="648"/>
                    </a:cubicBezTo>
                    <a:cubicBezTo>
                      <a:pt x="90" y="648"/>
                      <a:pt x="82" y="627"/>
                      <a:pt x="82" y="627"/>
                    </a:cubicBezTo>
                    <a:cubicBezTo>
                      <a:pt x="52" y="627"/>
                      <a:pt x="52" y="627"/>
                      <a:pt x="52" y="627"/>
                    </a:cubicBezTo>
                    <a:cubicBezTo>
                      <a:pt x="52" y="627"/>
                      <a:pt x="36" y="611"/>
                      <a:pt x="26" y="589"/>
                    </a:cubicBezTo>
                    <a:cubicBezTo>
                      <a:pt x="13" y="583"/>
                      <a:pt x="13" y="583"/>
                      <a:pt x="13" y="583"/>
                    </a:cubicBezTo>
                    <a:cubicBezTo>
                      <a:pt x="7" y="595"/>
                      <a:pt x="0" y="611"/>
                      <a:pt x="2" y="619"/>
                    </a:cubicBezTo>
                    <a:cubicBezTo>
                      <a:pt x="4" y="632"/>
                      <a:pt x="2" y="619"/>
                      <a:pt x="2" y="637"/>
                    </a:cubicBezTo>
                    <a:cubicBezTo>
                      <a:pt x="2" y="656"/>
                      <a:pt x="15" y="651"/>
                      <a:pt x="44" y="672"/>
                    </a:cubicBezTo>
                    <a:cubicBezTo>
                      <a:pt x="74" y="693"/>
                      <a:pt x="55" y="685"/>
                      <a:pt x="84" y="709"/>
                    </a:cubicBezTo>
                    <a:cubicBezTo>
                      <a:pt x="84" y="709"/>
                      <a:pt x="122" y="728"/>
                      <a:pt x="188" y="733"/>
                    </a:cubicBezTo>
                    <a:cubicBezTo>
                      <a:pt x="255" y="739"/>
                      <a:pt x="188" y="733"/>
                      <a:pt x="234" y="733"/>
                    </a:cubicBezTo>
                    <a:cubicBezTo>
                      <a:pt x="279" y="733"/>
                      <a:pt x="255" y="704"/>
                      <a:pt x="255" y="704"/>
                    </a:cubicBezTo>
                    <a:cubicBezTo>
                      <a:pt x="255" y="704"/>
                      <a:pt x="298" y="723"/>
                      <a:pt x="378" y="740"/>
                    </a:cubicBezTo>
                    <a:cubicBezTo>
                      <a:pt x="458" y="758"/>
                      <a:pt x="391" y="741"/>
                      <a:pt x="426" y="725"/>
                    </a:cubicBezTo>
                    <a:cubicBezTo>
                      <a:pt x="460" y="709"/>
                      <a:pt x="460" y="709"/>
                      <a:pt x="487" y="707"/>
                    </a:cubicBezTo>
                    <a:cubicBezTo>
                      <a:pt x="514" y="704"/>
                      <a:pt x="522" y="712"/>
                      <a:pt x="556" y="732"/>
                    </a:cubicBezTo>
                    <a:cubicBezTo>
                      <a:pt x="591" y="752"/>
                      <a:pt x="572" y="731"/>
                      <a:pt x="572" y="731"/>
                    </a:cubicBezTo>
                    <a:cubicBezTo>
                      <a:pt x="572" y="731"/>
                      <a:pt x="588" y="733"/>
                      <a:pt x="604" y="731"/>
                    </a:cubicBezTo>
                    <a:cubicBezTo>
                      <a:pt x="620" y="728"/>
                      <a:pt x="604" y="731"/>
                      <a:pt x="652" y="699"/>
                    </a:cubicBezTo>
                    <a:cubicBezTo>
                      <a:pt x="700" y="667"/>
                      <a:pt x="652" y="699"/>
                      <a:pt x="666" y="680"/>
                    </a:cubicBezTo>
                    <a:cubicBezTo>
                      <a:pt x="679" y="661"/>
                      <a:pt x="674" y="661"/>
                      <a:pt x="674" y="661"/>
                    </a:cubicBezTo>
                    <a:cubicBezTo>
                      <a:pt x="674" y="661"/>
                      <a:pt x="679" y="648"/>
                      <a:pt x="690" y="627"/>
                    </a:cubicBezTo>
                    <a:cubicBezTo>
                      <a:pt x="700" y="605"/>
                      <a:pt x="714" y="605"/>
                      <a:pt x="727" y="589"/>
                    </a:cubicBezTo>
                    <a:cubicBezTo>
                      <a:pt x="740" y="573"/>
                      <a:pt x="727" y="589"/>
                      <a:pt x="746" y="584"/>
                    </a:cubicBezTo>
                    <a:cubicBezTo>
                      <a:pt x="764" y="578"/>
                      <a:pt x="778" y="573"/>
                      <a:pt x="831" y="568"/>
                    </a:cubicBezTo>
                    <a:cubicBezTo>
                      <a:pt x="884" y="563"/>
                      <a:pt x="852" y="568"/>
                      <a:pt x="895" y="555"/>
                    </a:cubicBezTo>
                    <a:cubicBezTo>
                      <a:pt x="938" y="541"/>
                      <a:pt x="895" y="555"/>
                      <a:pt x="943" y="539"/>
                    </a:cubicBezTo>
                    <a:cubicBezTo>
                      <a:pt x="991" y="523"/>
                      <a:pt x="983" y="528"/>
                      <a:pt x="999" y="523"/>
                    </a:cubicBezTo>
                    <a:cubicBezTo>
                      <a:pt x="1015" y="517"/>
                      <a:pt x="1018" y="517"/>
                      <a:pt x="1036" y="504"/>
                    </a:cubicBezTo>
                    <a:cubicBezTo>
                      <a:pt x="1055" y="491"/>
                      <a:pt x="1058" y="472"/>
                      <a:pt x="1058" y="472"/>
                    </a:cubicBezTo>
                    <a:cubicBezTo>
                      <a:pt x="1058" y="472"/>
                      <a:pt x="1082" y="421"/>
                      <a:pt x="1100" y="400"/>
                    </a:cubicBezTo>
                    <a:cubicBezTo>
                      <a:pt x="1119" y="379"/>
                      <a:pt x="1100" y="400"/>
                      <a:pt x="1119" y="376"/>
                    </a:cubicBezTo>
                    <a:cubicBezTo>
                      <a:pt x="1138" y="352"/>
                      <a:pt x="1138" y="368"/>
                      <a:pt x="1175" y="355"/>
                    </a:cubicBezTo>
                    <a:cubicBezTo>
                      <a:pt x="1212" y="341"/>
                      <a:pt x="1186" y="352"/>
                      <a:pt x="1231" y="352"/>
                    </a:cubicBezTo>
                    <a:cubicBezTo>
                      <a:pt x="1276" y="352"/>
                      <a:pt x="1231" y="352"/>
                      <a:pt x="1346" y="371"/>
                    </a:cubicBezTo>
                    <a:cubicBezTo>
                      <a:pt x="1460" y="389"/>
                      <a:pt x="1404" y="365"/>
                      <a:pt x="1404" y="365"/>
                    </a:cubicBezTo>
                    <a:cubicBezTo>
                      <a:pt x="1404" y="365"/>
                      <a:pt x="1420" y="357"/>
                      <a:pt x="1444" y="325"/>
                    </a:cubicBezTo>
                    <a:cubicBezTo>
                      <a:pt x="1468" y="293"/>
                      <a:pt x="1458" y="307"/>
                      <a:pt x="1468" y="288"/>
                    </a:cubicBezTo>
                    <a:cubicBezTo>
                      <a:pt x="1479" y="269"/>
                      <a:pt x="1500" y="251"/>
                      <a:pt x="1500" y="251"/>
                    </a:cubicBezTo>
                    <a:cubicBezTo>
                      <a:pt x="1500" y="251"/>
                      <a:pt x="1524" y="240"/>
                      <a:pt x="1583" y="216"/>
                    </a:cubicBezTo>
                    <a:cubicBezTo>
                      <a:pt x="1642" y="192"/>
                      <a:pt x="1583" y="216"/>
                      <a:pt x="1607" y="208"/>
                    </a:cubicBezTo>
                    <a:cubicBezTo>
                      <a:pt x="1631" y="200"/>
                      <a:pt x="1663" y="189"/>
                      <a:pt x="1663" y="189"/>
                    </a:cubicBezTo>
                    <a:cubicBezTo>
                      <a:pt x="1663" y="189"/>
                      <a:pt x="1671" y="179"/>
                      <a:pt x="1679" y="163"/>
                    </a:cubicBezTo>
                    <a:cubicBezTo>
                      <a:pt x="1687" y="147"/>
                      <a:pt x="1692" y="139"/>
                      <a:pt x="1692" y="139"/>
                    </a:cubicBezTo>
                    <a:cubicBezTo>
                      <a:pt x="1692" y="139"/>
                      <a:pt x="1706" y="125"/>
                      <a:pt x="1711" y="117"/>
                    </a:cubicBezTo>
                    <a:cubicBezTo>
                      <a:pt x="1716" y="109"/>
                      <a:pt x="1727" y="107"/>
                      <a:pt x="1740" y="99"/>
                    </a:cubicBezTo>
                    <a:cubicBezTo>
                      <a:pt x="1754" y="91"/>
                      <a:pt x="1756" y="96"/>
                      <a:pt x="1791" y="91"/>
                    </a:cubicBezTo>
                    <a:cubicBezTo>
                      <a:pt x="1826" y="85"/>
                      <a:pt x="1791" y="91"/>
                      <a:pt x="1850" y="91"/>
                    </a:cubicBezTo>
                    <a:cubicBezTo>
                      <a:pt x="1908" y="91"/>
                      <a:pt x="1868" y="91"/>
                      <a:pt x="1895" y="88"/>
                    </a:cubicBezTo>
                    <a:cubicBezTo>
                      <a:pt x="1922" y="85"/>
                      <a:pt x="1895" y="88"/>
                      <a:pt x="1916" y="77"/>
                    </a:cubicBezTo>
                    <a:cubicBezTo>
                      <a:pt x="1938" y="67"/>
                      <a:pt x="1930" y="69"/>
                      <a:pt x="1959" y="59"/>
                    </a:cubicBezTo>
                    <a:cubicBezTo>
                      <a:pt x="1988" y="48"/>
                      <a:pt x="1980" y="53"/>
                      <a:pt x="2004" y="45"/>
                    </a:cubicBezTo>
                    <a:cubicBezTo>
                      <a:pt x="2028" y="37"/>
                      <a:pt x="2015" y="35"/>
                      <a:pt x="2015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1022" y="1161"/>
                <a:ext cx="4729" cy="1864"/>
              </a:xfrm>
              <a:custGeom>
                <a:avLst/>
                <a:gdLst>
                  <a:gd name="T0" fmla="*/ 98 w 2002"/>
                  <a:gd name="T1" fmla="*/ 781 h 789"/>
                  <a:gd name="T2" fmla="*/ 183 w 2002"/>
                  <a:gd name="T3" fmla="*/ 773 h 789"/>
                  <a:gd name="T4" fmla="*/ 354 w 2002"/>
                  <a:gd name="T5" fmla="*/ 768 h 789"/>
                  <a:gd name="T6" fmla="*/ 479 w 2002"/>
                  <a:gd name="T7" fmla="*/ 762 h 789"/>
                  <a:gd name="T8" fmla="*/ 602 w 2002"/>
                  <a:gd name="T9" fmla="*/ 748 h 789"/>
                  <a:gd name="T10" fmla="*/ 642 w 2002"/>
                  <a:gd name="T11" fmla="*/ 714 h 789"/>
                  <a:gd name="T12" fmla="*/ 687 w 2002"/>
                  <a:gd name="T13" fmla="*/ 669 h 789"/>
                  <a:gd name="T14" fmla="*/ 727 w 2002"/>
                  <a:gd name="T15" fmla="*/ 605 h 789"/>
                  <a:gd name="T16" fmla="*/ 821 w 2002"/>
                  <a:gd name="T17" fmla="*/ 604 h 789"/>
                  <a:gd name="T18" fmla="*/ 869 w 2002"/>
                  <a:gd name="T19" fmla="*/ 541 h 789"/>
                  <a:gd name="T20" fmla="*/ 917 w 2002"/>
                  <a:gd name="T21" fmla="*/ 549 h 789"/>
                  <a:gd name="T22" fmla="*/ 946 w 2002"/>
                  <a:gd name="T23" fmla="*/ 488 h 789"/>
                  <a:gd name="T24" fmla="*/ 1018 w 2002"/>
                  <a:gd name="T25" fmla="*/ 446 h 789"/>
                  <a:gd name="T26" fmla="*/ 1127 w 2002"/>
                  <a:gd name="T27" fmla="*/ 432 h 789"/>
                  <a:gd name="T28" fmla="*/ 1234 w 2002"/>
                  <a:gd name="T29" fmla="*/ 428 h 789"/>
                  <a:gd name="T30" fmla="*/ 1354 w 2002"/>
                  <a:gd name="T31" fmla="*/ 413 h 789"/>
                  <a:gd name="T32" fmla="*/ 1405 w 2002"/>
                  <a:gd name="T33" fmla="*/ 360 h 789"/>
                  <a:gd name="T34" fmla="*/ 1466 w 2002"/>
                  <a:gd name="T35" fmla="*/ 282 h 789"/>
                  <a:gd name="T36" fmla="*/ 1501 w 2002"/>
                  <a:gd name="T37" fmla="*/ 226 h 789"/>
                  <a:gd name="T38" fmla="*/ 1514 w 2002"/>
                  <a:gd name="T39" fmla="*/ 149 h 789"/>
                  <a:gd name="T40" fmla="*/ 1671 w 2002"/>
                  <a:gd name="T41" fmla="*/ 157 h 789"/>
                  <a:gd name="T42" fmla="*/ 1735 w 2002"/>
                  <a:gd name="T43" fmla="*/ 152 h 789"/>
                  <a:gd name="T44" fmla="*/ 1770 w 2002"/>
                  <a:gd name="T45" fmla="*/ 136 h 789"/>
                  <a:gd name="T46" fmla="*/ 1781 w 2002"/>
                  <a:gd name="T47" fmla="*/ 136 h 789"/>
                  <a:gd name="T48" fmla="*/ 1930 w 2002"/>
                  <a:gd name="T49" fmla="*/ 154 h 789"/>
                  <a:gd name="T50" fmla="*/ 2002 w 2002"/>
                  <a:gd name="T51" fmla="*/ 168 h 789"/>
                  <a:gd name="T52" fmla="*/ 1879 w 2002"/>
                  <a:gd name="T53" fmla="*/ 40 h 789"/>
                  <a:gd name="T54" fmla="*/ 1754 w 2002"/>
                  <a:gd name="T55" fmla="*/ 45 h 789"/>
                  <a:gd name="T56" fmla="*/ 1501 w 2002"/>
                  <a:gd name="T57" fmla="*/ 32 h 789"/>
                  <a:gd name="T58" fmla="*/ 1397 w 2002"/>
                  <a:gd name="T59" fmla="*/ 80 h 789"/>
                  <a:gd name="T60" fmla="*/ 1345 w 2002"/>
                  <a:gd name="T61" fmla="*/ 146 h 789"/>
                  <a:gd name="T62" fmla="*/ 1341 w 2002"/>
                  <a:gd name="T63" fmla="*/ 330 h 789"/>
                  <a:gd name="T64" fmla="*/ 1184 w 2002"/>
                  <a:gd name="T65" fmla="*/ 337 h 789"/>
                  <a:gd name="T66" fmla="*/ 1154 w 2002"/>
                  <a:gd name="T67" fmla="*/ 357 h 789"/>
                  <a:gd name="T68" fmla="*/ 1018 w 2002"/>
                  <a:gd name="T69" fmla="*/ 365 h 789"/>
                  <a:gd name="T70" fmla="*/ 898 w 2002"/>
                  <a:gd name="T71" fmla="*/ 402 h 789"/>
                  <a:gd name="T72" fmla="*/ 847 w 2002"/>
                  <a:gd name="T73" fmla="*/ 464 h 789"/>
                  <a:gd name="T74" fmla="*/ 757 w 2002"/>
                  <a:gd name="T75" fmla="*/ 442 h 789"/>
                  <a:gd name="T76" fmla="*/ 687 w 2002"/>
                  <a:gd name="T77" fmla="*/ 498 h 789"/>
                  <a:gd name="T78" fmla="*/ 650 w 2002"/>
                  <a:gd name="T79" fmla="*/ 546 h 789"/>
                  <a:gd name="T80" fmla="*/ 591 w 2002"/>
                  <a:gd name="T81" fmla="*/ 621 h 789"/>
                  <a:gd name="T82" fmla="*/ 549 w 2002"/>
                  <a:gd name="T83" fmla="*/ 672 h 789"/>
                  <a:gd name="T84" fmla="*/ 410 w 2002"/>
                  <a:gd name="T85" fmla="*/ 647 h 789"/>
                  <a:gd name="T86" fmla="*/ 306 w 2002"/>
                  <a:gd name="T87" fmla="*/ 698 h 789"/>
                  <a:gd name="T88" fmla="*/ 234 w 2002"/>
                  <a:gd name="T89" fmla="*/ 680 h 789"/>
                  <a:gd name="T90" fmla="*/ 162 w 2002"/>
                  <a:gd name="T91" fmla="*/ 669 h 789"/>
                  <a:gd name="T92" fmla="*/ 58 w 2002"/>
                  <a:gd name="T93" fmla="*/ 685 h 789"/>
                  <a:gd name="T94" fmla="*/ 13 w 2002"/>
                  <a:gd name="T95" fmla="*/ 72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2" h="789">
                    <a:moveTo>
                      <a:pt x="39" y="760"/>
                    </a:moveTo>
                    <a:cubicBezTo>
                      <a:pt x="69" y="760"/>
                      <a:pt x="69" y="760"/>
                      <a:pt x="69" y="760"/>
                    </a:cubicBezTo>
                    <a:cubicBezTo>
                      <a:pt x="69" y="760"/>
                      <a:pt x="77" y="781"/>
                      <a:pt x="98" y="781"/>
                    </a:cubicBezTo>
                    <a:cubicBezTo>
                      <a:pt x="119" y="781"/>
                      <a:pt x="95" y="776"/>
                      <a:pt x="119" y="781"/>
                    </a:cubicBezTo>
                    <a:cubicBezTo>
                      <a:pt x="143" y="786"/>
                      <a:pt x="125" y="789"/>
                      <a:pt x="143" y="786"/>
                    </a:cubicBezTo>
                    <a:cubicBezTo>
                      <a:pt x="162" y="784"/>
                      <a:pt x="135" y="784"/>
                      <a:pt x="183" y="773"/>
                    </a:cubicBezTo>
                    <a:cubicBezTo>
                      <a:pt x="231" y="762"/>
                      <a:pt x="202" y="762"/>
                      <a:pt x="242" y="762"/>
                    </a:cubicBezTo>
                    <a:cubicBezTo>
                      <a:pt x="282" y="762"/>
                      <a:pt x="317" y="762"/>
                      <a:pt x="317" y="762"/>
                    </a:cubicBezTo>
                    <a:cubicBezTo>
                      <a:pt x="317" y="762"/>
                      <a:pt x="346" y="765"/>
                      <a:pt x="354" y="768"/>
                    </a:cubicBezTo>
                    <a:cubicBezTo>
                      <a:pt x="362" y="770"/>
                      <a:pt x="341" y="768"/>
                      <a:pt x="373" y="770"/>
                    </a:cubicBezTo>
                    <a:cubicBezTo>
                      <a:pt x="405" y="773"/>
                      <a:pt x="383" y="784"/>
                      <a:pt x="431" y="773"/>
                    </a:cubicBezTo>
                    <a:cubicBezTo>
                      <a:pt x="479" y="762"/>
                      <a:pt x="461" y="768"/>
                      <a:pt x="479" y="762"/>
                    </a:cubicBezTo>
                    <a:cubicBezTo>
                      <a:pt x="498" y="757"/>
                      <a:pt x="522" y="747"/>
                      <a:pt x="533" y="748"/>
                    </a:cubicBezTo>
                    <a:cubicBezTo>
                      <a:pt x="543" y="749"/>
                      <a:pt x="519" y="745"/>
                      <a:pt x="554" y="748"/>
                    </a:cubicBezTo>
                    <a:cubicBezTo>
                      <a:pt x="589" y="752"/>
                      <a:pt x="586" y="745"/>
                      <a:pt x="602" y="748"/>
                    </a:cubicBezTo>
                    <a:cubicBezTo>
                      <a:pt x="618" y="752"/>
                      <a:pt x="618" y="761"/>
                      <a:pt x="626" y="748"/>
                    </a:cubicBezTo>
                    <a:cubicBezTo>
                      <a:pt x="634" y="736"/>
                      <a:pt x="626" y="757"/>
                      <a:pt x="634" y="736"/>
                    </a:cubicBezTo>
                    <a:cubicBezTo>
                      <a:pt x="642" y="714"/>
                      <a:pt x="642" y="714"/>
                      <a:pt x="642" y="714"/>
                    </a:cubicBezTo>
                    <a:cubicBezTo>
                      <a:pt x="642" y="714"/>
                      <a:pt x="653" y="704"/>
                      <a:pt x="655" y="696"/>
                    </a:cubicBezTo>
                    <a:cubicBezTo>
                      <a:pt x="658" y="688"/>
                      <a:pt x="629" y="706"/>
                      <a:pt x="658" y="688"/>
                    </a:cubicBezTo>
                    <a:cubicBezTo>
                      <a:pt x="687" y="669"/>
                      <a:pt x="677" y="690"/>
                      <a:pt x="687" y="669"/>
                    </a:cubicBezTo>
                    <a:cubicBezTo>
                      <a:pt x="698" y="648"/>
                      <a:pt x="695" y="648"/>
                      <a:pt x="701" y="634"/>
                    </a:cubicBezTo>
                    <a:cubicBezTo>
                      <a:pt x="706" y="621"/>
                      <a:pt x="706" y="621"/>
                      <a:pt x="706" y="621"/>
                    </a:cubicBezTo>
                    <a:cubicBezTo>
                      <a:pt x="706" y="621"/>
                      <a:pt x="706" y="600"/>
                      <a:pt x="727" y="605"/>
                    </a:cubicBezTo>
                    <a:cubicBezTo>
                      <a:pt x="749" y="610"/>
                      <a:pt x="719" y="610"/>
                      <a:pt x="749" y="610"/>
                    </a:cubicBezTo>
                    <a:cubicBezTo>
                      <a:pt x="778" y="610"/>
                      <a:pt x="751" y="610"/>
                      <a:pt x="778" y="610"/>
                    </a:cubicBezTo>
                    <a:cubicBezTo>
                      <a:pt x="805" y="610"/>
                      <a:pt x="807" y="627"/>
                      <a:pt x="821" y="604"/>
                    </a:cubicBezTo>
                    <a:cubicBezTo>
                      <a:pt x="834" y="581"/>
                      <a:pt x="834" y="581"/>
                      <a:pt x="834" y="581"/>
                    </a:cubicBezTo>
                    <a:cubicBezTo>
                      <a:pt x="834" y="581"/>
                      <a:pt x="821" y="562"/>
                      <a:pt x="834" y="554"/>
                    </a:cubicBezTo>
                    <a:cubicBezTo>
                      <a:pt x="847" y="546"/>
                      <a:pt x="861" y="541"/>
                      <a:pt x="869" y="541"/>
                    </a:cubicBezTo>
                    <a:cubicBezTo>
                      <a:pt x="877" y="541"/>
                      <a:pt x="877" y="541"/>
                      <a:pt x="877" y="541"/>
                    </a:cubicBezTo>
                    <a:cubicBezTo>
                      <a:pt x="877" y="541"/>
                      <a:pt x="882" y="533"/>
                      <a:pt x="893" y="541"/>
                    </a:cubicBezTo>
                    <a:cubicBezTo>
                      <a:pt x="903" y="549"/>
                      <a:pt x="909" y="554"/>
                      <a:pt x="917" y="549"/>
                    </a:cubicBezTo>
                    <a:cubicBezTo>
                      <a:pt x="925" y="544"/>
                      <a:pt x="930" y="537"/>
                      <a:pt x="930" y="537"/>
                    </a:cubicBezTo>
                    <a:cubicBezTo>
                      <a:pt x="930" y="537"/>
                      <a:pt x="919" y="528"/>
                      <a:pt x="930" y="514"/>
                    </a:cubicBezTo>
                    <a:cubicBezTo>
                      <a:pt x="941" y="501"/>
                      <a:pt x="933" y="493"/>
                      <a:pt x="946" y="488"/>
                    </a:cubicBezTo>
                    <a:cubicBezTo>
                      <a:pt x="959" y="482"/>
                      <a:pt x="941" y="488"/>
                      <a:pt x="959" y="482"/>
                    </a:cubicBezTo>
                    <a:cubicBezTo>
                      <a:pt x="978" y="477"/>
                      <a:pt x="997" y="466"/>
                      <a:pt x="997" y="466"/>
                    </a:cubicBezTo>
                    <a:cubicBezTo>
                      <a:pt x="997" y="466"/>
                      <a:pt x="1010" y="445"/>
                      <a:pt x="1018" y="446"/>
                    </a:cubicBezTo>
                    <a:cubicBezTo>
                      <a:pt x="1026" y="448"/>
                      <a:pt x="1021" y="458"/>
                      <a:pt x="1042" y="446"/>
                    </a:cubicBezTo>
                    <a:cubicBezTo>
                      <a:pt x="1063" y="434"/>
                      <a:pt x="1058" y="432"/>
                      <a:pt x="1079" y="432"/>
                    </a:cubicBezTo>
                    <a:cubicBezTo>
                      <a:pt x="1101" y="432"/>
                      <a:pt x="1106" y="426"/>
                      <a:pt x="1127" y="432"/>
                    </a:cubicBezTo>
                    <a:cubicBezTo>
                      <a:pt x="1149" y="437"/>
                      <a:pt x="1165" y="424"/>
                      <a:pt x="1173" y="429"/>
                    </a:cubicBezTo>
                    <a:cubicBezTo>
                      <a:pt x="1181" y="434"/>
                      <a:pt x="1178" y="435"/>
                      <a:pt x="1197" y="428"/>
                    </a:cubicBezTo>
                    <a:cubicBezTo>
                      <a:pt x="1215" y="421"/>
                      <a:pt x="1218" y="438"/>
                      <a:pt x="1234" y="428"/>
                    </a:cubicBezTo>
                    <a:cubicBezTo>
                      <a:pt x="1250" y="418"/>
                      <a:pt x="1247" y="437"/>
                      <a:pt x="1269" y="426"/>
                    </a:cubicBezTo>
                    <a:cubicBezTo>
                      <a:pt x="1290" y="416"/>
                      <a:pt x="1314" y="413"/>
                      <a:pt x="1325" y="413"/>
                    </a:cubicBezTo>
                    <a:cubicBezTo>
                      <a:pt x="1335" y="413"/>
                      <a:pt x="1341" y="416"/>
                      <a:pt x="1354" y="413"/>
                    </a:cubicBezTo>
                    <a:cubicBezTo>
                      <a:pt x="1367" y="410"/>
                      <a:pt x="1370" y="432"/>
                      <a:pt x="1378" y="413"/>
                    </a:cubicBezTo>
                    <a:cubicBezTo>
                      <a:pt x="1386" y="394"/>
                      <a:pt x="1383" y="397"/>
                      <a:pt x="1391" y="384"/>
                    </a:cubicBezTo>
                    <a:cubicBezTo>
                      <a:pt x="1399" y="370"/>
                      <a:pt x="1394" y="384"/>
                      <a:pt x="1405" y="360"/>
                    </a:cubicBezTo>
                    <a:cubicBezTo>
                      <a:pt x="1415" y="336"/>
                      <a:pt x="1405" y="341"/>
                      <a:pt x="1423" y="320"/>
                    </a:cubicBezTo>
                    <a:cubicBezTo>
                      <a:pt x="1442" y="298"/>
                      <a:pt x="1418" y="314"/>
                      <a:pt x="1442" y="298"/>
                    </a:cubicBezTo>
                    <a:cubicBezTo>
                      <a:pt x="1466" y="282"/>
                      <a:pt x="1442" y="298"/>
                      <a:pt x="1466" y="282"/>
                    </a:cubicBezTo>
                    <a:cubicBezTo>
                      <a:pt x="1490" y="266"/>
                      <a:pt x="1485" y="280"/>
                      <a:pt x="1490" y="266"/>
                    </a:cubicBezTo>
                    <a:cubicBezTo>
                      <a:pt x="1495" y="253"/>
                      <a:pt x="1501" y="237"/>
                      <a:pt x="1501" y="237"/>
                    </a:cubicBezTo>
                    <a:cubicBezTo>
                      <a:pt x="1501" y="237"/>
                      <a:pt x="1498" y="237"/>
                      <a:pt x="1501" y="226"/>
                    </a:cubicBezTo>
                    <a:cubicBezTo>
                      <a:pt x="1503" y="216"/>
                      <a:pt x="1503" y="216"/>
                      <a:pt x="1503" y="216"/>
                    </a:cubicBezTo>
                    <a:cubicBezTo>
                      <a:pt x="1514" y="178"/>
                      <a:pt x="1514" y="178"/>
                      <a:pt x="1514" y="178"/>
                    </a:cubicBezTo>
                    <a:cubicBezTo>
                      <a:pt x="1514" y="149"/>
                      <a:pt x="1514" y="149"/>
                      <a:pt x="1514" y="149"/>
                    </a:cubicBezTo>
                    <a:cubicBezTo>
                      <a:pt x="1514" y="149"/>
                      <a:pt x="1541" y="136"/>
                      <a:pt x="1578" y="136"/>
                    </a:cubicBezTo>
                    <a:cubicBezTo>
                      <a:pt x="1615" y="136"/>
                      <a:pt x="1642" y="146"/>
                      <a:pt x="1642" y="146"/>
                    </a:cubicBezTo>
                    <a:cubicBezTo>
                      <a:pt x="1642" y="146"/>
                      <a:pt x="1653" y="157"/>
                      <a:pt x="1671" y="157"/>
                    </a:cubicBezTo>
                    <a:cubicBezTo>
                      <a:pt x="1690" y="157"/>
                      <a:pt x="1674" y="157"/>
                      <a:pt x="1690" y="157"/>
                    </a:cubicBezTo>
                    <a:cubicBezTo>
                      <a:pt x="1706" y="157"/>
                      <a:pt x="1703" y="152"/>
                      <a:pt x="1719" y="152"/>
                    </a:cubicBezTo>
                    <a:cubicBezTo>
                      <a:pt x="1735" y="152"/>
                      <a:pt x="1714" y="154"/>
                      <a:pt x="1735" y="152"/>
                    </a:cubicBezTo>
                    <a:cubicBezTo>
                      <a:pt x="1753" y="149"/>
                      <a:pt x="1758" y="140"/>
                      <a:pt x="1765" y="137"/>
                    </a:cubicBezTo>
                    <a:cubicBezTo>
                      <a:pt x="1758" y="137"/>
                      <a:pt x="1762" y="137"/>
                      <a:pt x="1766" y="136"/>
                    </a:cubicBezTo>
                    <a:cubicBezTo>
                      <a:pt x="1767" y="136"/>
                      <a:pt x="1768" y="136"/>
                      <a:pt x="1770" y="136"/>
                    </a:cubicBezTo>
                    <a:cubicBezTo>
                      <a:pt x="1774" y="136"/>
                      <a:pt x="1770" y="136"/>
                      <a:pt x="1766" y="136"/>
                    </a:cubicBezTo>
                    <a:cubicBezTo>
                      <a:pt x="1766" y="137"/>
                      <a:pt x="1766" y="137"/>
                      <a:pt x="1765" y="137"/>
                    </a:cubicBezTo>
                    <a:cubicBezTo>
                      <a:pt x="1768" y="136"/>
                      <a:pt x="1773" y="136"/>
                      <a:pt x="1781" y="136"/>
                    </a:cubicBezTo>
                    <a:cubicBezTo>
                      <a:pt x="1823" y="133"/>
                      <a:pt x="1831" y="136"/>
                      <a:pt x="1847" y="136"/>
                    </a:cubicBezTo>
                    <a:cubicBezTo>
                      <a:pt x="1863" y="136"/>
                      <a:pt x="1874" y="134"/>
                      <a:pt x="1874" y="134"/>
                    </a:cubicBezTo>
                    <a:cubicBezTo>
                      <a:pt x="1874" y="134"/>
                      <a:pt x="1919" y="154"/>
                      <a:pt x="1930" y="154"/>
                    </a:cubicBezTo>
                    <a:cubicBezTo>
                      <a:pt x="1941" y="154"/>
                      <a:pt x="1919" y="152"/>
                      <a:pt x="1941" y="154"/>
                    </a:cubicBezTo>
                    <a:cubicBezTo>
                      <a:pt x="1962" y="157"/>
                      <a:pt x="1989" y="162"/>
                      <a:pt x="1989" y="162"/>
                    </a:cubicBezTo>
                    <a:cubicBezTo>
                      <a:pt x="1989" y="162"/>
                      <a:pt x="1983" y="168"/>
                      <a:pt x="2002" y="168"/>
                    </a:cubicBezTo>
                    <a:cubicBezTo>
                      <a:pt x="2002" y="149"/>
                      <a:pt x="2002" y="149"/>
                      <a:pt x="2002" y="149"/>
                    </a:cubicBezTo>
                    <a:cubicBezTo>
                      <a:pt x="2002" y="149"/>
                      <a:pt x="1941" y="64"/>
                      <a:pt x="1917" y="58"/>
                    </a:cubicBezTo>
                    <a:cubicBezTo>
                      <a:pt x="1893" y="53"/>
                      <a:pt x="1903" y="50"/>
                      <a:pt x="1879" y="40"/>
                    </a:cubicBezTo>
                    <a:cubicBezTo>
                      <a:pt x="1855" y="29"/>
                      <a:pt x="1866" y="32"/>
                      <a:pt x="1829" y="17"/>
                    </a:cubicBezTo>
                    <a:cubicBezTo>
                      <a:pt x="1791" y="3"/>
                      <a:pt x="1818" y="18"/>
                      <a:pt x="1773" y="21"/>
                    </a:cubicBezTo>
                    <a:cubicBezTo>
                      <a:pt x="1727" y="24"/>
                      <a:pt x="1773" y="21"/>
                      <a:pt x="1754" y="45"/>
                    </a:cubicBezTo>
                    <a:cubicBezTo>
                      <a:pt x="1735" y="69"/>
                      <a:pt x="1701" y="72"/>
                      <a:pt x="1655" y="64"/>
                    </a:cubicBezTo>
                    <a:cubicBezTo>
                      <a:pt x="1610" y="56"/>
                      <a:pt x="1642" y="64"/>
                      <a:pt x="1629" y="64"/>
                    </a:cubicBezTo>
                    <a:cubicBezTo>
                      <a:pt x="1615" y="64"/>
                      <a:pt x="1615" y="64"/>
                      <a:pt x="1501" y="32"/>
                    </a:cubicBezTo>
                    <a:cubicBezTo>
                      <a:pt x="1386" y="0"/>
                      <a:pt x="1501" y="32"/>
                      <a:pt x="1474" y="32"/>
                    </a:cubicBezTo>
                    <a:cubicBezTo>
                      <a:pt x="1447" y="32"/>
                      <a:pt x="1458" y="42"/>
                      <a:pt x="1458" y="42"/>
                    </a:cubicBezTo>
                    <a:cubicBezTo>
                      <a:pt x="1458" y="42"/>
                      <a:pt x="1423" y="69"/>
                      <a:pt x="1397" y="80"/>
                    </a:cubicBezTo>
                    <a:cubicBezTo>
                      <a:pt x="1370" y="90"/>
                      <a:pt x="1397" y="80"/>
                      <a:pt x="1362" y="96"/>
                    </a:cubicBezTo>
                    <a:cubicBezTo>
                      <a:pt x="1327" y="112"/>
                      <a:pt x="1362" y="96"/>
                      <a:pt x="1346" y="104"/>
                    </a:cubicBezTo>
                    <a:cubicBezTo>
                      <a:pt x="1330" y="112"/>
                      <a:pt x="1354" y="120"/>
                      <a:pt x="1345" y="146"/>
                    </a:cubicBezTo>
                    <a:cubicBezTo>
                      <a:pt x="1335" y="173"/>
                      <a:pt x="1351" y="181"/>
                      <a:pt x="1344" y="208"/>
                    </a:cubicBezTo>
                    <a:cubicBezTo>
                      <a:pt x="1336" y="234"/>
                      <a:pt x="1351" y="234"/>
                      <a:pt x="1341" y="269"/>
                    </a:cubicBezTo>
                    <a:cubicBezTo>
                      <a:pt x="1330" y="304"/>
                      <a:pt x="1351" y="293"/>
                      <a:pt x="1341" y="330"/>
                    </a:cubicBezTo>
                    <a:cubicBezTo>
                      <a:pt x="1330" y="368"/>
                      <a:pt x="1311" y="341"/>
                      <a:pt x="1290" y="334"/>
                    </a:cubicBezTo>
                    <a:cubicBezTo>
                      <a:pt x="1269" y="326"/>
                      <a:pt x="1269" y="333"/>
                      <a:pt x="1213" y="334"/>
                    </a:cubicBezTo>
                    <a:cubicBezTo>
                      <a:pt x="1195" y="334"/>
                      <a:pt x="1187" y="335"/>
                      <a:pt x="1184" y="337"/>
                    </a:cubicBezTo>
                    <a:cubicBezTo>
                      <a:pt x="1192" y="343"/>
                      <a:pt x="1177" y="340"/>
                      <a:pt x="1184" y="337"/>
                    </a:cubicBezTo>
                    <a:cubicBezTo>
                      <a:pt x="1184" y="337"/>
                      <a:pt x="1184" y="336"/>
                      <a:pt x="1183" y="336"/>
                    </a:cubicBezTo>
                    <a:cubicBezTo>
                      <a:pt x="1170" y="326"/>
                      <a:pt x="1170" y="349"/>
                      <a:pt x="1154" y="357"/>
                    </a:cubicBezTo>
                    <a:cubicBezTo>
                      <a:pt x="1138" y="365"/>
                      <a:pt x="1141" y="360"/>
                      <a:pt x="1119" y="370"/>
                    </a:cubicBezTo>
                    <a:cubicBezTo>
                      <a:pt x="1098" y="381"/>
                      <a:pt x="1103" y="378"/>
                      <a:pt x="1082" y="381"/>
                    </a:cubicBezTo>
                    <a:cubicBezTo>
                      <a:pt x="1082" y="381"/>
                      <a:pt x="1042" y="373"/>
                      <a:pt x="1018" y="365"/>
                    </a:cubicBezTo>
                    <a:cubicBezTo>
                      <a:pt x="994" y="357"/>
                      <a:pt x="1007" y="352"/>
                      <a:pt x="1002" y="341"/>
                    </a:cubicBezTo>
                    <a:cubicBezTo>
                      <a:pt x="997" y="330"/>
                      <a:pt x="986" y="341"/>
                      <a:pt x="986" y="341"/>
                    </a:cubicBezTo>
                    <a:cubicBezTo>
                      <a:pt x="986" y="341"/>
                      <a:pt x="986" y="341"/>
                      <a:pt x="898" y="402"/>
                    </a:cubicBezTo>
                    <a:cubicBezTo>
                      <a:pt x="810" y="464"/>
                      <a:pt x="898" y="402"/>
                      <a:pt x="882" y="429"/>
                    </a:cubicBezTo>
                    <a:cubicBezTo>
                      <a:pt x="866" y="456"/>
                      <a:pt x="882" y="429"/>
                      <a:pt x="871" y="435"/>
                    </a:cubicBezTo>
                    <a:cubicBezTo>
                      <a:pt x="861" y="441"/>
                      <a:pt x="863" y="448"/>
                      <a:pt x="847" y="464"/>
                    </a:cubicBezTo>
                    <a:cubicBezTo>
                      <a:pt x="831" y="480"/>
                      <a:pt x="847" y="464"/>
                      <a:pt x="829" y="466"/>
                    </a:cubicBezTo>
                    <a:cubicBezTo>
                      <a:pt x="810" y="469"/>
                      <a:pt x="802" y="458"/>
                      <a:pt x="794" y="442"/>
                    </a:cubicBezTo>
                    <a:cubicBezTo>
                      <a:pt x="786" y="426"/>
                      <a:pt x="775" y="442"/>
                      <a:pt x="757" y="442"/>
                    </a:cubicBezTo>
                    <a:cubicBezTo>
                      <a:pt x="738" y="442"/>
                      <a:pt x="757" y="442"/>
                      <a:pt x="738" y="445"/>
                    </a:cubicBezTo>
                    <a:cubicBezTo>
                      <a:pt x="719" y="448"/>
                      <a:pt x="725" y="453"/>
                      <a:pt x="687" y="472"/>
                    </a:cubicBezTo>
                    <a:cubicBezTo>
                      <a:pt x="650" y="490"/>
                      <a:pt x="693" y="485"/>
                      <a:pt x="687" y="498"/>
                    </a:cubicBezTo>
                    <a:cubicBezTo>
                      <a:pt x="682" y="512"/>
                      <a:pt x="687" y="520"/>
                      <a:pt x="687" y="520"/>
                    </a:cubicBezTo>
                    <a:cubicBezTo>
                      <a:pt x="687" y="520"/>
                      <a:pt x="687" y="520"/>
                      <a:pt x="666" y="530"/>
                    </a:cubicBezTo>
                    <a:cubicBezTo>
                      <a:pt x="645" y="541"/>
                      <a:pt x="666" y="530"/>
                      <a:pt x="650" y="546"/>
                    </a:cubicBezTo>
                    <a:cubicBezTo>
                      <a:pt x="634" y="562"/>
                      <a:pt x="639" y="544"/>
                      <a:pt x="629" y="546"/>
                    </a:cubicBezTo>
                    <a:cubicBezTo>
                      <a:pt x="618" y="549"/>
                      <a:pt x="621" y="557"/>
                      <a:pt x="608" y="573"/>
                    </a:cubicBezTo>
                    <a:cubicBezTo>
                      <a:pt x="596" y="589"/>
                      <a:pt x="602" y="592"/>
                      <a:pt x="591" y="621"/>
                    </a:cubicBezTo>
                    <a:cubicBezTo>
                      <a:pt x="581" y="650"/>
                      <a:pt x="591" y="621"/>
                      <a:pt x="605" y="671"/>
                    </a:cubicBezTo>
                    <a:cubicBezTo>
                      <a:pt x="618" y="722"/>
                      <a:pt x="591" y="671"/>
                      <a:pt x="591" y="671"/>
                    </a:cubicBezTo>
                    <a:cubicBezTo>
                      <a:pt x="591" y="671"/>
                      <a:pt x="562" y="677"/>
                      <a:pt x="549" y="672"/>
                    </a:cubicBezTo>
                    <a:cubicBezTo>
                      <a:pt x="535" y="666"/>
                      <a:pt x="549" y="672"/>
                      <a:pt x="519" y="671"/>
                    </a:cubicBezTo>
                    <a:cubicBezTo>
                      <a:pt x="490" y="671"/>
                      <a:pt x="479" y="626"/>
                      <a:pt x="463" y="626"/>
                    </a:cubicBezTo>
                    <a:cubicBezTo>
                      <a:pt x="447" y="626"/>
                      <a:pt x="463" y="626"/>
                      <a:pt x="410" y="647"/>
                    </a:cubicBezTo>
                    <a:cubicBezTo>
                      <a:pt x="357" y="668"/>
                      <a:pt x="399" y="650"/>
                      <a:pt x="381" y="661"/>
                    </a:cubicBezTo>
                    <a:cubicBezTo>
                      <a:pt x="362" y="672"/>
                      <a:pt x="370" y="666"/>
                      <a:pt x="341" y="688"/>
                    </a:cubicBezTo>
                    <a:cubicBezTo>
                      <a:pt x="311" y="709"/>
                      <a:pt x="341" y="688"/>
                      <a:pt x="306" y="698"/>
                    </a:cubicBezTo>
                    <a:cubicBezTo>
                      <a:pt x="271" y="709"/>
                      <a:pt x="279" y="701"/>
                      <a:pt x="266" y="713"/>
                    </a:cubicBezTo>
                    <a:cubicBezTo>
                      <a:pt x="253" y="725"/>
                      <a:pt x="255" y="706"/>
                      <a:pt x="239" y="693"/>
                    </a:cubicBezTo>
                    <a:cubicBezTo>
                      <a:pt x="223" y="680"/>
                      <a:pt x="239" y="693"/>
                      <a:pt x="234" y="680"/>
                    </a:cubicBezTo>
                    <a:cubicBezTo>
                      <a:pt x="229" y="667"/>
                      <a:pt x="229" y="666"/>
                      <a:pt x="223" y="653"/>
                    </a:cubicBezTo>
                    <a:cubicBezTo>
                      <a:pt x="218" y="640"/>
                      <a:pt x="202" y="653"/>
                      <a:pt x="202" y="653"/>
                    </a:cubicBezTo>
                    <a:cubicBezTo>
                      <a:pt x="202" y="653"/>
                      <a:pt x="202" y="653"/>
                      <a:pt x="162" y="669"/>
                    </a:cubicBezTo>
                    <a:cubicBezTo>
                      <a:pt x="122" y="685"/>
                      <a:pt x="162" y="669"/>
                      <a:pt x="141" y="694"/>
                    </a:cubicBezTo>
                    <a:cubicBezTo>
                      <a:pt x="119" y="720"/>
                      <a:pt x="114" y="712"/>
                      <a:pt x="114" y="712"/>
                    </a:cubicBezTo>
                    <a:cubicBezTo>
                      <a:pt x="114" y="712"/>
                      <a:pt x="77" y="709"/>
                      <a:pt x="58" y="685"/>
                    </a:cubicBezTo>
                    <a:cubicBezTo>
                      <a:pt x="39" y="661"/>
                      <a:pt x="10" y="698"/>
                      <a:pt x="10" y="698"/>
                    </a:cubicBezTo>
                    <a:cubicBezTo>
                      <a:pt x="10" y="698"/>
                      <a:pt x="5" y="706"/>
                      <a:pt x="0" y="716"/>
                    </a:cubicBezTo>
                    <a:cubicBezTo>
                      <a:pt x="13" y="722"/>
                      <a:pt x="13" y="722"/>
                      <a:pt x="13" y="722"/>
                    </a:cubicBezTo>
                    <a:cubicBezTo>
                      <a:pt x="23" y="744"/>
                      <a:pt x="39" y="760"/>
                      <a:pt x="39" y="76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2" name="Group 37"/>
            <p:cNvGrpSpPr>
              <a:grpSpLocks noChangeAspect="1"/>
            </p:cNvGrpSpPr>
            <p:nvPr/>
          </p:nvGrpSpPr>
          <p:grpSpPr bwMode="auto">
            <a:xfrm rot="11807619">
              <a:off x="5913812" y="3678849"/>
              <a:ext cx="1586378" cy="697146"/>
              <a:chOff x="991" y="1161"/>
              <a:chExt cx="4790" cy="2105"/>
            </a:xfrm>
          </p:grpSpPr>
          <p:sp>
            <p:nvSpPr>
              <p:cNvPr id="53" name="Freeform 38"/>
              <p:cNvSpPr>
                <a:spLocks/>
              </p:cNvSpPr>
              <p:nvPr/>
            </p:nvSpPr>
            <p:spPr bwMode="auto">
              <a:xfrm>
                <a:off x="3802" y="1957"/>
                <a:ext cx="35" cy="15"/>
              </a:xfrm>
              <a:custGeom>
                <a:avLst/>
                <a:gdLst>
                  <a:gd name="T0" fmla="*/ 7 w 15"/>
                  <a:gd name="T1" fmla="*/ 0 h 6"/>
                  <a:gd name="T2" fmla="*/ 7 w 15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6">
                    <a:moveTo>
                      <a:pt x="7" y="0"/>
                    </a:moveTo>
                    <a:cubicBezTo>
                      <a:pt x="0" y="3"/>
                      <a:pt x="15" y="6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39"/>
              <p:cNvSpPr>
                <a:spLocks/>
              </p:cNvSpPr>
              <p:nvPr/>
            </p:nvSpPr>
            <p:spPr bwMode="auto">
              <a:xfrm>
                <a:off x="5193" y="1483"/>
                <a:ext cx="19" cy="0"/>
              </a:xfrm>
              <a:custGeom>
                <a:avLst/>
                <a:gdLst>
                  <a:gd name="T0" fmla="*/ 4 w 8"/>
                  <a:gd name="T1" fmla="*/ 0 w 8"/>
                  <a:gd name="T2" fmla="*/ 4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4" y="0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5174" y="1483"/>
                <a:ext cx="19" cy="2"/>
              </a:xfrm>
              <a:custGeom>
                <a:avLst/>
                <a:gdLst>
                  <a:gd name="T0" fmla="*/ 7 w 8"/>
                  <a:gd name="T1" fmla="*/ 1 h 1"/>
                  <a:gd name="T2" fmla="*/ 8 w 8"/>
                  <a:gd name="T3" fmla="*/ 0 h 1"/>
                  <a:gd name="T4" fmla="*/ 7 w 8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">
                    <a:moveTo>
                      <a:pt x="7" y="1"/>
                    </a:moveTo>
                    <a:cubicBezTo>
                      <a:pt x="8" y="1"/>
                      <a:pt x="8" y="1"/>
                      <a:pt x="8" y="0"/>
                    </a:cubicBezTo>
                    <a:cubicBezTo>
                      <a:pt x="4" y="1"/>
                      <a:pt x="0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991" y="1476"/>
                <a:ext cx="4790" cy="1790"/>
              </a:xfrm>
              <a:custGeom>
                <a:avLst/>
                <a:gdLst>
                  <a:gd name="T0" fmla="*/ 2002 w 2028"/>
                  <a:gd name="T1" fmla="*/ 29 h 758"/>
                  <a:gd name="T2" fmla="*/ 1943 w 2028"/>
                  <a:gd name="T3" fmla="*/ 21 h 758"/>
                  <a:gd name="T4" fmla="*/ 1860 w 2028"/>
                  <a:gd name="T5" fmla="*/ 3 h 758"/>
                  <a:gd name="T6" fmla="*/ 1778 w 2028"/>
                  <a:gd name="T7" fmla="*/ 4 h 758"/>
                  <a:gd name="T8" fmla="*/ 1732 w 2028"/>
                  <a:gd name="T9" fmla="*/ 19 h 758"/>
                  <a:gd name="T10" fmla="*/ 1684 w 2028"/>
                  <a:gd name="T11" fmla="*/ 24 h 758"/>
                  <a:gd name="T12" fmla="*/ 1591 w 2028"/>
                  <a:gd name="T13" fmla="*/ 3 h 758"/>
                  <a:gd name="T14" fmla="*/ 1527 w 2028"/>
                  <a:gd name="T15" fmla="*/ 45 h 758"/>
                  <a:gd name="T16" fmla="*/ 1514 w 2028"/>
                  <a:gd name="T17" fmla="*/ 93 h 758"/>
                  <a:gd name="T18" fmla="*/ 1503 w 2028"/>
                  <a:gd name="T19" fmla="*/ 133 h 758"/>
                  <a:gd name="T20" fmla="*/ 1455 w 2028"/>
                  <a:gd name="T21" fmla="*/ 165 h 758"/>
                  <a:gd name="T22" fmla="*/ 1418 w 2028"/>
                  <a:gd name="T23" fmla="*/ 227 h 758"/>
                  <a:gd name="T24" fmla="*/ 1391 w 2028"/>
                  <a:gd name="T25" fmla="*/ 280 h 758"/>
                  <a:gd name="T26" fmla="*/ 1338 w 2028"/>
                  <a:gd name="T27" fmla="*/ 280 h 758"/>
                  <a:gd name="T28" fmla="*/ 1247 w 2028"/>
                  <a:gd name="T29" fmla="*/ 295 h 758"/>
                  <a:gd name="T30" fmla="*/ 1186 w 2028"/>
                  <a:gd name="T31" fmla="*/ 296 h 758"/>
                  <a:gd name="T32" fmla="*/ 1092 w 2028"/>
                  <a:gd name="T33" fmla="*/ 299 h 758"/>
                  <a:gd name="T34" fmla="*/ 1031 w 2028"/>
                  <a:gd name="T35" fmla="*/ 313 h 758"/>
                  <a:gd name="T36" fmla="*/ 972 w 2028"/>
                  <a:gd name="T37" fmla="*/ 349 h 758"/>
                  <a:gd name="T38" fmla="*/ 943 w 2028"/>
                  <a:gd name="T39" fmla="*/ 381 h 758"/>
                  <a:gd name="T40" fmla="*/ 930 w 2028"/>
                  <a:gd name="T41" fmla="*/ 416 h 758"/>
                  <a:gd name="T42" fmla="*/ 890 w 2028"/>
                  <a:gd name="T43" fmla="*/ 408 h 758"/>
                  <a:gd name="T44" fmla="*/ 847 w 2028"/>
                  <a:gd name="T45" fmla="*/ 421 h 758"/>
                  <a:gd name="T46" fmla="*/ 834 w 2028"/>
                  <a:gd name="T47" fmla="*/ 471 h 758"/>
                  <a:gd name="T48" fmla="*/ 762 w 2028"/>
                  <a:gd name="T49" fmla="*/ 477 h 758"/>
                  <a:gd name="T50" fmla="*/ 719 w 2028"/>
                  <a:gd name="T51" fmla="*/ 488 h 758"/>
                  <a:gd name="T52" fmla="*/ 700 w 2028"/>
                  <a:gd name="T53" fmla="*/ 536 h 758"/>
                  <a:gd name="T54" fmla="*/ 668 w 2028"/>
                  <a:gd name="T55" fmla="*/ 563 h 758"/>
                  <a:gd name="T56" fmla="*/ 647 w 2028"/>
                  <a:gd name="T57" fmla="*/ 603 h 758"/>
                  <a:gd name="T58" fmla="*/ 615 w 2028"/>
                  <a:gd name="T59" fmla="*/ 615 h 758"/>
                  <a:gd name="T60" fmla="*/ 546 w 2028"/>
                  <a:gd name="T61" fmla="*/ 615 h 758"/>
                  <a:gd name="T62" fmla="*/ 444 w 2028"/>
                  <a:gd name="T63" fmla="*/ 640 h 758"/>
                  <a:gd name="T64" fmla="*/ 367 w 2028"/>
                  <a:gd name="T65" fmla="*/ 635 h 758"/>
                  <a:gd name="T66" fmla="*/ 255 w 2028"/>
                  <a:gd name="T67" fmla="*/ 629 h 758"/>
                  <a:gd name="T68" fmla="*/ 156 w 2028"/>
                  <a:gd name="T69" fmla="*/ 653 h 758"/>
                  <a:gd name="T70" fmla="*/ 111 w 2028"/>
                  <a:gd name="T71" fmla="*/ 648 h 758"/>
                  <a:gd name="T72" fmla="*/ 52 w 2028"/>
                  <a:gd name="T73" fmla="*/ 627 h 758"/>
                  <a:gd name="T74" fmla="*/ 13 w 2028"/>
                  <a:gd name="T75" fmla="*/ 583 h 758"/>
                  <a:gd name="T76" fmla="*/ 2 w 2028"/>
                  <a:gd name="T77" fmla="*/ 637 h 758"/>
                  <a:gd name="T78" fmla="*/ 84 w 2028"/>
                  <a:gd name="T79" fmla="*/ 709 h 758"/>
                  <a:gd name="T80" fmla="*/ 234 w 2028"/>
                  <a:gd name="T81" fmla="*/ 733 h 758"/>
                  <a:gd name="T82" fmla="*/ 378 w 2028"/>
                  <a:gd name="T83" fmla="*/ 740 h 758"/>
                  <a:gd name="T84" fmla="*/ 487 w 2028"/>
                  <a:gd name="T85" fmla="*/ 707 h 758"/>
                  <a:gd name="T86" fmla="*/ 572 w 2028"/>
                  <a:gd name="T87" fmla="*/ 731 h 758"/>
                  <a:gd name="T88" fmla="*/ 652 w 2028"/>
                  <a:gd name="T89" fmla="*/ 699 h 758"/>
                  <a:gd name="T90" fmla="*/ 674 w 2028"/>
                  <a:gd name="T91" fmla="*/ 661 h 758"/>
                  <a:gd name="T92" fmla="*/ 727 w 2028"/>
                  <a:gd name="T93" fmla="*/ 589 h 758"/>
                  <a:gd name="T94" fmla="*/ 831 w 2028"/>
                  <a:gd name="T95" fmla="*/ 568 h 758"/>
                  <a:gd name="T96" fmla="*/ 943 w 2028"/>
                  <a:gd name="T97" fmla="*/ 539 h 758"/>
                  <a:gd name="T98" fmla="*/ 1036 w 2028"/>
                  <a:gd name="T99" fmla="*/ 504 h 758"/>
                  <a:gd name="T100" fmla="*/ 1100 w 2028"/>
                  <a:gd name="T101" fmla="*/ 400 h 758"/>
                  <a:gd name="T102" fmla="*/ 1175 w 2028"/>
                  <a:gd name="T103" fmla="*/ 355 h 758"/>
                  <a:gd name="T104" fmla="*/ 1346 w 2028"/>
                  <a:gd name="T105" fmla="*/ 371 h 758"/>
                  <a:gd name="T106" fmla="*/ 1444 w 2028"/>
                  <a:gd name="T107" fmla="*/ 325 h 758"/>
                  <a:gd name="T108" fmla="*/ 1500 w 2028"/>
                  <a:gd name="T109" fmla="*/ 251 h 758"/>
                  <a:gd name="T110" fmla="*/ 1607 w 2028"/>
                  <a:gd name="T111" fmla="*/ 208 h 758"/>
                  <a:gd name="T112" fmla="*/ 1679 w 2028"/>
                  <a:gd name="T113" fmla="*/ 163 h 758"/>
                  <a:gd name="T114" fmla="*/ 1711 w 2028"/>
                  <a:gd name="T115" fmla="*/ 117 h 758"/>
                  <a:gd name="T116" fmla="*/ 1791 w 2028"/>
                  <a:gd name="T117" fmla="*/ 91 h 758"/>
                  <a:gd name="T118" fmla="*/ 1895 w 2028"/>
                  <a:gd name="T119" fmla="*/ 88 h 758"/>
                  <a:gd name="T120" fmla="*/ 1959 w 2028"/>
                  <a:gd name="T121" fmla="*/ 59 h 758"/>
                  <a:gd name="T122" fmla="*/ 2015 w 2028"/>
                  <a:gd name="T123" fmla="*/ 35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8" h="758">
                    <a:moveTo>
                      <a:pt x="2015" y="35"/>
                    </a:moveTo>
                    <a:cubicBezTo>
                      <a:pt x="1996" y="35"/>
                      <a:pt x="2002" y="29"/>
                      <a:pt x="2002" y="29"/>
                    </a:cubicBezTo>
                    <a:cubicBezTo>
                      <a:pt x="2002" y="29"/>
                      <a:pt x="1975" y="24"/>
                      <a:pt x="1954" y="21"/>
                    </a:cubicBezTo>
                    <a:cubicBezTo>
                      <a:pt x="1932" y="19"/>
                      <a:pt x="1954" y="21"/>
                      <a:pt x="1943" y="21"/>
                    </a:cubicBezTo>
                    <a:cubicBezTo>
                      <a:pt x="1932" y="21"/>
                      <a:pt x="1887" y="1"/>
                      <a:pt x="1887" y="1"/>
                    </a:cubicBezTo>
                    <a:cubicBezTo>
                      <a:pt x="1887" y="1"/>
                      <a:pt x="1876" y="3"/>
                      <a:pt x="1860" y="3"/>
                    </a:cubicBezTo>
                    <a:cubicBezTo>
                      <a:pt x="1844" y="3"/>
                      <a:pt x="1836" y="0"/>
                      <a:pt x="1794" y="3"/>
                    </a:cubicBezTo>
                    <a:cubicBezTo>
                      <a:pt x="1786" y="3"/>
                      <a:pt x="1781" y="3"/>
                      <a:pt x="1778" y="4"/>
                    </a:cubicBezTo>
                    <a:cubicBezTo>
                      <a:pt x="1771" y="7"/>
                      <a:pt x="1766" y="16"/>
                      <a:pt x="1748" y="19"/>
                    </a:cubicBezTo>
                    <a:cubicBezTo>
                      <a:pt x="1727" y="21"/>
                      <a:pt x="1748" y="19"/>
                      <a:pt x="1732" y="19"/>
                    </a:cubicBezTo>
                    <a:cubicBezTo>
                      <a:pt x="1716" y="19"/>
                      <a:pt x="1719" y="24"/>
                      <a:pt x="1703" y="24"/>
                    </a:cubicBezTo>
                    <a:cubicBezTo>
                      <a:pt x="1687" y="24"/>
                      <a:pt x="1703" y="24"/>
                      <a:pt x="1684" y="24"/>
                    </a:cubicBezTo>
                    <a:cubicBezTo>
                      <a:pt x="1666" y="24"/>
                      <a:pt x="1655" y="13"/>
                      <a:pt x="1655" y="13"/>
                    </a:cubicBezTo>
                    <a:cubicBezTo>
                      <a:pt x="1655" y="13"/>
                      <a:pt x="1628" y="3"/>
                      <a:pt x="1591" y="3"/>
                    </a:cubicBezTo>
                    <a:cubicBezTo>
                      <a:pt x="1554" y="3"/>
                      <a:pt x="1527" y="16"/>
                      <a:pt x="1527" y="16"/>
                    </a:cubicBezTo>
                    <a:cubicBezTo>
                      <a:pt x="1527" y="45"/>
                      <a:pt x="1527" y="45"/>
                      <a:pt x="1527" y="45"/>
                    </a:cubicBezTo>
                    <a:cubicBezTo>
                      <a:pt x="1516" y="83"/>
                      <a:pt x="1516" y="83"/>
                      <a:pt x="1516" y="83"/>
                    </a:cubicBezTo>
                    <a:cubicBezTo>
                      <a:pt x="1516" y="83"/>
                      <a:pt x="1516" y="83"/>
                      <a:pt x="1514" y="93"/>
                    </a:cubicBezTo>
                    <a:cubicBezTo>
                      <a:pt x="1511" y="104"/>
                      <a:pt x="1514" y="104"/>
                      <a:pt x="1514" y="104"/>
                    </a:cubicBezTo>
                    <a:cubicBezTo>
                      <a:pt x="1514" y="104"/>
                      <a:pt x="1508" y="120"/>
                      <a:pt x="1503" y="133"/>
                    </a:cubicBezTo>
                    <a:cubicBezTo>
                      <a:pt x="1498" y="147"/>
                      <a:pt x="1503" y="133"/>
                      <a:pt x="1479" y="149"/>
                    </a:cubicBezTo>
                    <a:cubicBezTo>
                      <a:pt x="1455" y="165"/>
                      <a:pt x="1479" y="149"/>
                      <a:pt x="1455" y="165"/>
                    </a:cubicBezTo>
                    <a:cubicBezTo>
                      <a:pt x="1431" y="181"/>
                      <a:pt x="1455" y="165"/>
                      <a:pt x="1436" y="187"/>
                    </a:cubicBezTo>
                    <a:cubicBezTo>
                      <a:pt x="1418" y="208"/>
                      <a:pt x="1428" y="203"/>
                      <a:pt x="1418" y="227"/>
                    </a:cubicBezTo>
                    <a:cubicBezTo>
                      <a:pt x="1407" y="251"/>
                      <a:pt x="1412" y="237"/>
                      <a:pt x="1404" y="251"/>
                    </a:cubicBezTo>
                    <a:cubicBezTo>
                      <a:pt x="1396" y="264"/>
                      <a:pt x="1399" y="261"/>
                      <a:pt x="1391" y="280"/>
                    </a:cubicBezTo>
                    <a:cubicBezTo>
                      <a:pt x="1383" y="299"/>
                      <a:pt x="1380" y="277"/>
                      <a:pt x="1367" y="280"/>
                    </a:cubicBezTo>
                    <a:cubicBezTo>
                      <a:pt x="1354" y="283"/>
                      <a:pt x="1348" y="280"/>
                      <a:pt x="1338" y="280"/>
                    </a:cubicBezTo>
                    <a:cubicBezTo>
                      <a:pt x="1327" y="280"/>
                      <a:pt x="1303" y="283"/>
                      <a:pt x="1282" y="293"/>
                    </a:cubicBezTo>
                    <a:cubicBezTo>
                      <a:pt x="1260" y="304"/>
                      <a:pt x="1263" y="285"/>
                      <a:pt x="1247" y="295"/>
                    </a:cubicBezTo>
                    <a:cubicBezTo>
                      <a:pt x="1231" y="305"/>
                      <a:pt x="1228" y="288"/>
                      <a:pt x="1210" y="295"/>
                    </a:cubicBezTo>
                    <a:cubicBezTo>
                      <a:pt x="1191" y="302"/>
                      <a:pt x="1194" y="301"/>
                      <a:pt x="1186" y="296"/>
                    </a:cubicBezTo>
                    <a:cubicBezTo>
                      <a:pt x="1178" y="291"/>
                      <a:pt x="1162" y="304"/>
                      <a:pt x="1140" y="299"/>
                    </a:cubicBezTo>
                    <a:cubicBezTo>
                      <a:pt x="1119" y="293"/>
                      <a:pt x="1114" y="299"/>
                      <a:pt x="1092" y="299"/>
                    </a:cubicBezTo>
                    <a:cubicBezTo>
                      <a:pt x="1071" y="299"/>
                      <a:pt x="1076" y="301"/>
                      <a:pt x="1055" y="313"/>
                    </a:cubicBezTo>
                    <a:cubicBezTo>
                      <a:pt x="1034" y="325"/>
                      <a:pt x="1039" y="315"/>
                      <a:pt x="1031" y="313"/>
                    </a:cubicBezTo>
                    <a:cubicBezTo>
                      <a:pt x="1023" y="312"/>
                      <a:pt x="1010" y="333"/>
                      <a:pt x="1010" y="333"/>
                    </a:cubicBezTo>
                    <a:cubicBezTo>
                      <a:pt x="1010" y="333"/>
                      <a:pt x="991" y="344"/>
                      <a:pt x="972" y="349"/>
                    </a:cubicBezTo>
                    <a:cubicBezTo>
                      <a:pt x="954" y="355"/>
                      <a:pt x="972" y="349"/>
                      <a:pt x="959" y="355"/>
                    </a:cubicBezTo>
                    <a:cubicBezTo>
                      <a:pt x="946" y="360"/>
                      <a:pt x="954" y="368"/>
                      <a:pt x="943" y="381"/>
                    </a:cubicBezTo>
                    <a:cubicBezTo>
                      <a:pt x="932" y="395"/>
                      <a:pt x="943" y="404"/>
                      <a:pt x="943" y="404"/>
                    </a:cubicBezTo>
                    <a:cubicBezTo>
                      <a:pt x="943" y="404"/>
                      <a:pt x="938" y="411"/>
                      <a:pt x="930" y="416"/>
                    </a:cubicBezTo>
                    <a:cubicBezTo>
                      <a:pt x="922" y="421"/>
                      <a:pt x="916" y="416"/>
                      <a:pt x="906" y="408"/>
                    </a:cubicBezTo>
                    <a:cubicBezTo>
                      <a:pt x="895" y="400"/>
                      <a:pt x="890" y="408"/>
                      <a:pt x="890" y="408"/>
                    </a:cubicBezTo>
                    <a:cubicBezTo>
                      <a:pt x="890" y="408"/>
                      <a:pt x="890" y="408"/>
                      <a:pt x="882" y="408"/>
                    </a:cubicBezTo>
                    <a:cubicBezTo>
                      <a:pt x="874" y="408"/>
                      <a:pt x="860" y="413"/>
                      <a:pt x="847" y="421"/>
                    </a:cubicBezTo>
                    <a:cubicBezTo>
                      <a:pt x="834" y="429"/>
                      <a:pt x="847" y="448"/>
                      <a:pt x="847" y="448"/>
                    </a:cubicBezTo>
                    <a:cubicBezTo>
                      <a:pt x="847" y="448"/>
                      <a:pt x="847" y="448"/>
                      <a:pt x="834" y="471"/>
                    </a:cubicBezTo>
                    <a:cubicBezTo>
                      <a:pt x="820" y="494"/>
                      <a:pt x="818" y="477"/>
                      <a:pt x="791" y="477"/>
                    </a:cubicBezTo>
                    <a:cubicBezTo>
                      <a:pt x="764" y="477"/>
                      <a:pt x="791" y="477"/>
                      <a:pt x="762" y="477"/>
                    </a:cubicBezTo>
                    <a:cubicBezTo>
                      <a:pt x="732" y="477"/>
                      <a:pt x="762" y="477"/>
                      <a:pt x="740" y="472"/>
                    </a:cubicBezTo>
                    <a:cubicBezTo>
                      <a:pt x="719" y="467"/>
                      <a:pt x="719" y="488"/>
                      <a:pt x="719" y="488"/>
                    </a:cubicBezTo>
                    <a:cubicBezTo>
                      <a:pt x="719" y="488"/>
                      <a:pt x="719" y="488"/>
                      <a:pt x="714" y="501"/>
                    </a:cubicBezTo>
                    <a:cubicBezTo>
                      <a:pt x="708" y="515"/>
                      <a:pt x="711" y="515"/>
                      <a:pt x="700" y="536"/>
                    </a:cubicBezTo>
                    <a:cubicBezTo>
                      <a:pt x="690" y="557"/>
                      <a:pt x="700" y="536"/>
                      <a:pt x="671" y="555"/>
                    </a:cubicBezTo>
                    <a:cubicBezTo>
                      <a:pt x="642" y="573"/>
                      <a:pt x="671" y="555"/>
                      <a:pt x="668" y="563"/>
                    </a:cubicBezTo>
                    <a:cubicBezTo>
                      <a:pt x="666" y="571"/>
                      <a:pt x="655" y="581"/>
                      <a:pt x="655" y="581"/>
                    </a:cubicBezTo>
                    <a:cubicBezTo>
                      <a:pt x="655" y="581"/>
                      <a:pt x="655" y="581"/>
                      <a:pt x="647" y="603"/>
                    </a:cubicBezTo>
                    <a:cubicBezTo>
                      <a:pt x="639" y="624"/>
                      <a:pt x="647" y="603"/>
                      <a:pt x="639" y="615"/>
                    </a:cubicBezTo>
                    <a:cubicBezTo>
                      <a:pt x="631" y="628"/>
                      <a:pt x="631" y="619"/>
                      <a:pt x="615" y="615"/>
                    </a:cubicBezTo>
                    <a:cubicBezTo>
                      <a:pt x="599" y="612"/>
                      <a:pt x="602" y="619"/>
                      <a:pt x="567" y="615"/>
                    </a:cubicBezTo>
                    <a:cubicBezTo>
                      <a:pt x="532" y="612"/>
                      <a:pt x="556" y="616"/>
                      <a:pt x="546" y="615"/>
                    </a:cubicBezTo>
                    <a:cubicBezTo>
                      <a:pt x="535" y="614"/>
                      <a:pt x="511" y="624"/>
                      <a:pt x="492" y="629"/>
                    </a:cubicBezTo>
                    <a:cubicBezTo>
                      <a:pt x="474" y="635"/>
                      <a:pt x="492" y="629"/>
                      <a:pt x="444" y="640"/>
                    </a:cubicBezTo>
                    <a:cubicBezTo>
                      <a:pt x="396" y="651"/>
                      <a:pt x="418" y="640"/>
                      <a:pt x="386" y="637"/>
                    </a:cubicBezTo>
                    <a:cubicBezTo>
                      <a:pt x="354" y="635"/>
                      <a:pt x="375" y="637"/>
                      <a:pt x="367" y="635"/>
                    </a:cubicBezTo>
                    <a:cubicBezTo>
                      <a:pt x="359" y="632"/>
                      <a:pt x="330" y="629"/>
                      <a:pt x="330" y="629"/>
                    </a:cubicBezTo>
                    <a:cubicBezTo>
                      <a:pt x="330" y="629"/>
                      <a:pt x="295" y="629"/>
                      <a:pt x="255" y="629"/>
                    </a:cubicBezTo>
                    <a:cubicBezTo>
                      <a:pt x="215" y="629"/>
                      <a:pt x="244" y="629"/>
                      <a:pt x="196" y="640"/>
                    </a:cubicBezTo>
                    <a:cubicBezTo>
                      <a:pt x="148" y="651"/>
                      <a:pt x="175" y="651"/>
                      <a:pt x="156" y="653"/>
                    </a:cubicBezTo>
                    <a:cubicBezTo>
                      <a:pt x="138" y="656"/>
                      <a:pt x="156" y="653"/>
                      <a:pt x="132" y="648"/>
                    </a:cubicBezTo>
                    <a:cubicBezTo>
                      <a:pt x="108" y="643"/>
                      <a:pt x="132" y="648"/>
                      <a:pt x="111" y="648"/>
                    </a:cubicBezTo>
                    <a:cubicBezTo>
                      <a:pt x="90" y="648"/>
                      <a:pt x="82" y="627"/>
                      <a:pt x="82" y="627"/>
                    </a:cubicBezTo>
                    <a:cubicBezTo>
                      <a:pt x="52" y="627"/>
                      <a:pt x="52" y="627"/>
                      <a:pt x="52" y="627"/>
                    </a:cubicBezTo>
                    <a:cubicBezTo>
                      <a:pt x="52" y="627"/>
                      <a:pt x="36" y="611"/>
                      <a:pt x="26" y="589"/>
                    </a:cubicBezTo>
                    <a:cubicBezTo>
                      <a:pt x="13" y="583"/>
                      <a:pt x="13" y="583"/>
                      <a:pt x="13" y="583"/>
                    </a:cubicBezTo>
                    <a:cubicBezTo>
                      <a:pt x="7" y="595"/>
                      <a:pt x="0" y="611"/>
                      <a:pt x="2" y="619"/>
                    </a:cubicBezTo>
                    <a:cubicBezTo>
                      <a:pt x="4" y="632"/>
                      <a:pt x="2" y="619"/>
                      <a:pt x="2" y="637"/>
                    </a:cubicBezTo>
                    <a:cubicBezTo>
                      <a:pt x="2" y="656"/>
                      <a:pt x="15" y="651"/>
                      <a:pt x="44" y="672"/>
                    </a:cubicBezTo>
                    <a:cubicBezTo>
                      <a:pt x="74" y="693"/>
                      <a:pt x="55" y="685"/>
                      <a:pt x="84" y="709"/>
                    </a:cubicBezTo>
                    <a:cubicBezTo>
                      <a:pt x="84" y="709"/>
                      <a:pt x="122" y="728"/>
                      <a:pt x="188" y="733"/>
                    </a:cubicBezTo>
                    <a:cubicBezTo>
                      <a:pt x="255" y="739"/>
                      <a:pt x="188" y="733"/>
                      <a:pt x="234" y="733"/>
                    </a:cubicBezTo>
                    <a:cubicBezTo>
                      <a:pt x="279" y="733"/>
                      <a:pt x="255" y="704"/>
                      <a:pt x="255" y="704"/>
                    </a:cubicBezTo>
                    <a:cubicBezTo>
                      <a:pt x="255" y="704"/>
                      <a:pt x="298" y="723"/>
                      <a:pt x="378" y="740"/>
                    </a:cubicBezTo>
                    <a:cubicBezTo>
                      <a:pt x="458" y="758"/>
                      <a:pt x="391" y="741"/>
                      <a:pt x="426" y="725"/>
                    </a:cubicBezTo>
                    <a:cubicBezTo>
                      <a:pt x="460" y="709"/>
                      <a:pt x="460" y="709"/>
                      <a:pt x="487" y="707"/>
                    </a:cubicBezTo>
                    <a:cubicBezTo>
                      <a:pt x="514" y="704"/>
                      <a:pt x="522" y="712"/>
                      <a:pt x="556" y="732"/>
                    </a:cubicBezTo>
                    <a:cubicBezTo>
                      <a:pt x="591" y="752"/>
                      <a:pt x="572" y="731"/>
                      <a:pt x="572" y="731"/>
                    </a:cubicBezTo>
                    <a:cubicBezTo>
                      <a:pt x="572" y="731"/>
                      <a:pt x="588" y="733"/>
                      <a:pt x="604" y="731"/>
                    </a:cubicBezTo>
                    <a:cubicBezTo>
                      <a:pt x="620" y="728"/>
                      <a:pt x="604" y="731"/>
                      <a:pt x="652" y="699"/>
                    </a:cubicBezTo>
                    <a:cubicBezTo>
                      <a:pt x="700" y="667"/>
                      <a:pt x="652" y="699"/>
                      <a:pt x="666" y="680"/>
                    </a:cubicBezTo>
                    <a:cubicBezTo>
                      <a:pt x="679" y="661"/>
                      <a:pt x="674" y="661"/>
                      <a:pt x="674" y="661"/>
                    </a:cubicBezTo>
                    <a:cubicBezTo>
                      <a:pt x="674" y="661"/>
                      <a:pt x="679" y="648"/>
                      <a:pt x="690" y="627"/>
                    </a:cubicBezTo>
                    <a:cubicBezTo>
                      <a:pt x="700" y="605"/>
                      <a:pt x="714" y="605"/>
                      <a:pt x="727" y="589"/>
                    </a:cubicBezTo>
                    <a:cubicBezTo>
                      <a:pt x="740" y="573"/>
                      <a:pt x="727" y="589"/>
                      <a:pt x="746" y="584"/>
                    </a:cubicBezTo>
                    <a:cubicBezTo>
                      <a:pt x="764" y="578"/>
                      <a:pt x="778" y="573"/>
                      <a:pt x="831" y="568"/>
                    </a:cubicBezTo>
                    <a:cubicBezTo>
                      <a:pt x="884" y="563"/>
                      <a:pt x="852" y="568"/>
                      <a:pt x="895" y="555"/>
                    </a:cubicBezTo>
                    <a:cubicBezTo>
                      <a:pt x="938" y="541"/>
                      <a:pt x="895" y="555"/>
                      <a:pt x="943" y="539"/>
                    </a:cubicBezTo>
                    <a:cubicBezTo>
                      <a:pt x="991" y="523"/>
                      <a:pt x="983" y="528"/>
                      <a:pt x="999" y="523"/>
                    </a:cubicBezTo>
                    <a:cubicBezTo>
                      <a:pt x="1015" y="517"/>
                      <a:pt x="1018" y="517"/>
                      <a:pt x="1036" y="504"/>
                    </a:cubicBezTo>
                    <a:cubicBezTo>
                      <a:pt x="1055" y="491"/>
                      <a:pt x="1058" y="472"/>
                      <a:pt x="1058" y="472"/>
                    </a:cubicBezTo>
                    <a:cubicBezTo>
                      <a:pt x="1058" y="472"/>
                      <a:pt x="1082" y="421"/>
                      <a:pt x="1100" y="400"/>
                    </a:cubicBezTo>
                    <a:cubicBezTo>
                      <a:pt x="1119" y="379"/>
                      <a:pt x="1100" y="400"/>
                      <a:pt x="1119" y="376"/>
                    </a:cubicBezTo>
                    <a:cubicBezTo>
                      <a:pt x="1138" y="352"/>
                      <a:pt x="1138" y="368"/>
                      <a:pt x="1175" y="355"/>
                    </a:cubicBezTo>
                    <a:cubicBezTo>
                      <a:pt x="1212" y="341"/>
                      <a:pt x="1186" y="352"/>
                      <a:pt x="1231" y="352"/>
                    </a:cubicBezTo>
                    <a:cubicBezTo>
                      <a:pt x="1276" y="352"/>
                      <a:pt x="1231" y="352"/>
                      <a:pt x="1346" y="371"/>
                    </a:cubicBezTo>
                    <a:cubicBezTo>
                      <a:pt x="1460" y="389"/>
                      <a:pt x="1404" y="365"/>
                      <a:pt x="1404" y="365"/>
                    </a:cubicBezTo>
                    <a:cubicBezTo>
                      <a:pt x="1404" y="365"/>
                      <a:pt x="1420" y="357"/>
                      <a:pt x="1444" y="325"/>
                    </a:cubicBezTo>
                    <a:cubicBezTo>
                      <a:pt x="1468" y="293"/>
                      <a:pt x="1458" y="307"/>
                      <a:pt x="1468" y="288"/>
                    </a:cubicBezTo>
                    <a:cubicBezTo>
                      <a:pt x="1479" y="269"/>
                      <a:pt x="1500" y="251"/>
                      <a:pt x="1500" y="251"/>
                    </a:cubicBezTo>
                    <a:cubicBezTo>
                      <a:pt x="1500" y="251"/>
                      <a:pt x="1524" y="240"/>
                      <a:pt x="1583" y="216"/>
                    </a:cubicBezTo>
                    <a:cubicBezTo>
                      <a:pt x="1642" y="192"/>
                      <a:pt x="1583" y="216"/>
                      <a:pt x="1607" y="208"/>
                    </a:cubicBezTo>
                    <a:cubicBezTo>
                      <a:pt x="1631" y="200"/>
                      <a:pt x="1663" y="189"/>
                      <a:pt x="1663" y="189"/>
                    </a:cubicBezTo>
                    <a:cubicBezTo>
                      <a:pt x="1663" y="189"/>
                      <a:pt x="1671" y="179"/>
                      <a:pt x="1679" y="163"/>
                    </a:cubicBezTo>
                    <a:cubicBezTo>
                      <a:pt x="1687" y="147"/>
                      <a:pt x="1692" y="139"/>
                      <a:pt x="1692" y="139"/>
                    </a:cubicBezTo>
                    <a:cubicBezTo>
                      <a:pt x="1692" y="139"/>
                      <a:pt x="1706" y="125"/>
                      <a:pt x="1711" y="117"/>
                    </a:cubicBezTo>
                    <a:cubicBezTo>
                      <a:pt x="1716" y="109"/>
                      <a:pt x="1727" y="107"/>
                      <a:pt x="1740" y="99"/>
                    </a:cubicBezTo>
                    <a:cubicBezTo>
                      <a:pt x="1754" y="91"/>
                      <a:pt x="1756" y="96"/>
                      <a:pt x="1791" y="91"/>
                    </a:cubicBezTo>
                    <a:cubicBezTo>
                      <a:pt x="1826" y="85"/>
                      <a:pt x="1791" y="91"/>
                      <a:pt x="1850" y="91"/>
                    </a:cubicBezTo>
                    <a:cubicBezTo>
                      <a:pt x="1908" y="91"/>
                      <a:pt x="1868" y="91"/>
                      <a:pt x="1895" y="88"/>
                    </a:cubicBezTo>
                    <a:cubicBezTo>
                      <a:pt x="1922" y="85"/>
                      <a:pt x="1895" y="88"/>
                      <a:pt x="1916" y="77"/>
                    </a:cubicBezTo>
                    <a:cubicBezTo>
                      <a:pt x="1938" y="67"/>
                      <a:pt x="1930" y="69"/>
                      <a:pt x="1959" y="59"/>
                    </a:cubicBezTo>
                    <a:cubicBezTo>
                      <a:pt x="1988" y="48"/>
                      <a:pt x="1980" y="53"/>
                      <a:pt x="2004" y="45"/>
                    </a:cubicBezTo>
                    <a:cubicBezTo>
                      <a:pt x="2028" y="37"/>
                      <a:pt x="2015" y="35"/>
                      <a:pt x="2015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1022" y="1161"/>
                <a:ext cx="4729" cy="1864"/>
              </a:xfrm>
              <a:custGeom>
                <a:avLst/>
                <a:gdLst>
                  <a:gd name="T0" fmla="*/ 98 w 2002"/>
                  <a:gd name="T1" fmla="*/ 781 h 789"/>
                  <a:gd name="T2" fmla="*/ 183 w 2002"/>
                  <a:gd name="T3" fmla="*/ 773 h 789"/>
                  <a:gd name="T4" fmla="*/ 354 w 2002"/>
                  <a:gd name="T5" fmla="*/ 768 h 789"/>
                  <a:gd name="T6" fmla="*/ 479 w 2002"/>
                  <a:gd name="T7" fmla="*/ 762 h 789"/>
                  <a:gd name="T8" fmla="*/ 602 w 2002"/>
                  <a:gd name="T9" fmla="*/ 748 h 789"/>
                  <a:gd name="T10" fmla="*/ 642 w 2002"/>
                  <a:gd name="T11" fmla="*/ 714 h 789"/>
                  <a:gd name="T12" fmla="*/ 687 w 2002"/>
                  <a:gd name="T13" fmla="*/ 669 h 789"/>
                  <a:gd name="T14" fmla="*/ 727 w 2002"/>
                  <a:gd name="T15" fmla="*/ 605 h 789"/>
                  <a:gd name="T16" fmla="*/ 821 w 2002"/>
                  <a:gd name="T17" fmla="*/ 604 h 789"/>
                  <a:gd name="T18" fmla="*/ 869 w 2002"/>
                  <a:gd name="T19" fmla="*/ 541 h 789"/>
                  <a:gd name="T20" fmla="*/ 917 w 2002"/>
                  <a:gd name="T21" fmla="*/ 549 h 789"/>
                  <a:gd name="T22" fmla="*/ 946 w 2002"/>
                  <a:gd name="T23" fmla="*/ 488 h 789"/>
                  <a:gd name="T24" fmla="*/ 1018 w 2002"/>
                  <a:gd name="T25" fmla="*/ 446 h 789"/>
                  <a:gd name="T26" fmla="*/ 1127 w 2002"/>
                  <a:gd name="T27" fmla="*/ 432 h 789"/>
                  <a:gd name="T28" fmla="*/ 1234 w 2002"/>
                  <a:gd name="T29" fmla="*/ 428 h 789"/>
                  <a:gd name="T30" fmla="*/ 1354 w 2002"/>
                  <a:gd name="T31" fmla="*/ 413 h 789"/>
                  <a:gd name="T32" fmla="*/ 1405 w 2002"/>
                  <a:gd name="T33" fmla="*/ 360 h 789"/>
                  <a:gd name="T34" fmla="*/ 1466 w 2002"/>
                  <a:gd name="T35" fmla="*/ 282 h 789"/>
                  <a:gd name="T36" fmla="*/ 1501 w 2002"/>
                  <a:gd name="T37" fmla="*/ 226 h 789"/>
                  <a:gd name="T38" fmla="*/ 1514 w 2002"/>
                  <a:gd name="T39" fmla="*/ 149 h 789"/>
                  <a:gd name="T40" fmla="*/ 1671 w 2002"/>
                  <a:gd name="T41" fmla="*/ 157 h 789"/>
                  <a:gd name="T42" fmla="*/ 1735 w 2002"/>
                  <a:gd name="T43" fmla="*/ 152 h 789"/>
                  <a:gd name="T44" fmla="*/ 1770 w 2002"/>
                  <a:gd name="T45" fmla="*/ 136 h 789"/>
                  <a:gd name="T46" fmla="*/ 1781 w 2002"/>
                  <a:gd name="T47" fmla="*/ 136 h 789"/>
                  <a:gd name="T48" fmla="*/ 1930 w 2002"/>
                  <a:gd name="T49" fmla="*/ 154 h 789"/>
                  <a:gd name="T50" fmla="*/ 2002 w 2002"/>
                  <a:gd name="T51" fmla="*/ 168 h 789"/>
                  <a:gd name="T52" fmla="*/ 1879 w 2002"/>
                  <a:gd name="T53" fmla="*/ 40 h 789"/>
                  <a:gd name="T54" fmla="*/ 1754 w 2002"/>
                  <a:gd name="T55" fmla="*/ 45 h 789"/>
                  <a:gd name="T56" fmla="*/ 1501 w 2002"/>
                  <a:gd name="T57" fmla="*/ 32 h 789"/>
                  <a:gd name="T58" fmla="*/ 1397 w 2002"/>
                  <a:gd name="T59" fmla="*/ 80 h 789"/>
                  <a:gd name="T60" fmla="*/ 1345 w 2002"/>
                  <a:gd name="T61" fmla="*/ 146 h 789"/>
                  <a:gd name="T62" fmla="*/ 1341 w 2002"/>
                  <a:gd name="T63" fmla="*/ 330 h 789"/>
                  <a:gd name="T64" fmla="*/ 1184 w 2002"/>
                  <a:gd name="T65" fmla="*/ 337 h 789"/>
                  <a:gd name="T66" fmla="*/ 1154 w 2002"/>
                  <a:gd name="T67" fmla="*/ 357 h 789"/>
                  <a:gd name="T68" fmla="*/ 1018 w 2002"/>
                  <a:gd name="T69" fmla="*/ 365 h 789"/>
                  <a:gd name="T70" fmla="*/ 898 w 2002"/>
                  <a:gd name="T71" fmla="*/ 402 h 789"/>
                  <a:gd name="T72" fmla="*/ 847 w 2002"/>
                  <a:gd name="T73" fmla="*/ 464 h 789"/>
                  <a:gd name="T74" fmla="*/ 757 w 2002"/>
                  <a:gd name="T75" fmla="*/ 442 h 789"/>
                  <a:gd name="T76" fmla="*/ 687 w 2002"/>
                  <a:gd name="T77" fmla="*/ 498 h 789"/>
                  <a:gd name="T78" fmla="*/ 650 w 2002"/>
                  <a:gd name="T79" fmla="*/ 546 h 789"/>
                  <a:gd name="T80" fmla="*/ 591 w 2002"/>
                  <a:gd name="T81" fmla="*/ 621 h 789"/>
                  <a:gd name="T82" fmla="*/ 549 w 2002"/>
                  <a:gd name="T83" fmla="*/ 672 h 789"/>
                  <a:gd name="T84" fmla="*/ 410 w 2002"/>
                  <a:gd name="T85" fmla="*/ 647 h 789"/>
                  <a:gd name="T86" fmla="*/ 306 w 2002"/>
                  <a:gd name="T87" fmla="*/ 698 h 789"/>
                  <a:gd name="T88" fmla="*/ 234 w 2002"/>
                  <a:gd name="T89" fmla="*/ 680 h 789"/>
                  <a:gd name="T90" fmla="*/ 162 w 2002"/>
                  <a:gd name="T91" fmla="*/ 669 h 789"/>
                  <a:gd name="T92" fmla="*/ 58 w 2002"/>
                  <a:gd name="T93" fmla="*/ 685 h 789"/>
                  <a:gd name="T94" fmla="*/ 13 w 2002"/>
                  <a:gd name="T95" fmla="*/ 72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2" h="789">
                    <a:moveTo>
                      <a:pt x="39" y="760"/>
                    </a:moveTo>
                    <a:cubicBezTo>
                      <a:pt x="69" y="760"/>
                      <a:pt x="69" y="760"/>
                      <a:pt x="69" y="760"/>
                    </a:cubicBezTo>
                    <a:cubicBezTo>
                      <a:pt x="69" y="760"/>
                      <a:pt x="77" y="781"/>
                      <a:pt x="98" y="781"/>
                    </a:cubicBezTo>
                    <a:cubicBezTo>
                      <a:pt x="119" y="781"/>
                      <a:pt x="95" y="776"/>
                      <a:pt x="119" y="781"/>
                    </a:cubicBezTo>
                    <a:cubicBezTo>
                      <a:pt x="143" y="786"/>
                      <a:pt x="125" y="789"/>
                      <a:pt x="143" y="786"/>
                    </a:cubicBezTo>
                    <a:cubicBezTo>
                      <a:pt x="162" y="784"/>
                      <a:pt x="135" y="784"/>
                      <a:pt x="183" y="773"/>
                    </a:cubicBezTo>
                    <a:cubicBezTo>
                      <a:pt x="231" y="762"/>
                      <a:pt x="202" y="762"/>
                      <a:pt x="242" y="762"/>
                    </a:cubicBezTo>
                    <a:cubicBezTo>
                      <a:pt x="282" y="762"/>
                      <a:pt x="317" y="762"/>
                      <a:pt x="317" y="762"/>
                    </a:cubicBezTo>
                    <a:cubicBezTo>
                      <a:pt x="317" y="762"/>
                      <a:pt x="346" y="765"/>
                      <a:pt x="354" y="768"/>
                    </a:cubicBezTo>
                    <a:cubicBezTo>
                      <a:pt x="362" y="770"/>
                      <a:pt x="341" y="768"/>
                      <a:pt x="373" y="770"/>
                    </a:cubicBezTo>
                    <a:cubicBezTo>
                      <a:pt x="405" y="773"/>
                      <a:pt x="383" y="784"/>
                      <a:pt x="431" y="773"/>
                    </a:cubicBezTo>
                    <a:cubicBezTo>
                      <a:pt x="479" y="762"/>
                      <a:pt x="461" y="768"/>
                      <a:pt x="479" y="762"/>
                    </a:cubicBezTo>
                    <a:cubicBezTo>
                      <a:pt x="498" y="757"/>
                      <a:pt x="522" y="747"/>
                      <a:pt x="533" y="748"/>
                    </a:cubicBezTo>
                    <a:cubicBezTo>
                      <a:pt x="543" y="749"/>
                      <a:pt x="519" y="745"/>
                      <a:pt x="554" y="748"/>
                    </a:cubicBezTo>
                    <a:cubicBezTo>
                      <a:pt x="589" y="752"/>
                      <a:pt x="586" y="745"/>
                      <a:pt x="602" y="748"/>
                    </a:cubicBezTo>
                    <a:cubicBezTo>
                      <a:pt x="618" y="752"/>
                      <a:pt x="618" y="761"/>
                      <a:pt x="626" y="748"/>
                    </a:cubicBezTo>
                    <a:cubicBezTo>
                      <a:pt x="634" y="736"/>
                      <a:pt x="626" y="757"/>
                      <a:pt x="634" y="736"/>
                    </a:cubicBezTo>
                    <a:cubicBezTo>
                      <a:pt x="642" y="714"/>
                      <a:pt x="642" y="714"/>
                      <a:pt x="642" y="714"/>
                    </a:cubicBezTo>
                    <a:cubicBezTo>
                      <a:pt x="642" y="714"/>
                      <a:pt x="653" y="704"/>
                      <a:pt x="655" y="696"/>
                    </a:cubicBezTo>
                    <a:cubicBezTo>
                      <a:pt x="658" y="688"/>
                      <a:pt x="629" y="706"/>
                      <a:pt x="658" y="688"/>
                    </a:cubicBezTo>
                    <a:cubicBezTo>
                      <a:pt x="687" y="669"/>
                      <a:pt x="677" y="690"/>
                      <a:pt x="687" y="669"/>
                    </a:cubicBezTo>
                    <a:cubicBezTo>
                      <a:pt x="698" y="648"/>
                      <a:pt x="695" y="648"/>
                      <a:pt x="701" y="634"/>
                    </a:cubicBezTo>
                    <a:cubicBezTo>
                      <a:pt x="706" y="621"/>
                      <a:pt x="706" y="621"/>
                      <a:pt x="706" y="621"/>
                    </a:cubicBezTo>
                    <a:cubicBezTo>
                      <a:pt x="706" y="621"/>
                      <a:pt x="706" y="600"/>
                      <a:pt x="727" y="605"/>
                    </a:cubicBezTo>
                    <a:cubicBezTo>
                      <a:pt x="749" y="610"/>
                      <a:pt x="719" y="610"/>
                      <a:pt x="749" y="610"/>
                    </a:cubicBezTo>
                    <a:cubicBezTo>
                      <a:pt x="778" y="610"/>
                      <a:pt x="751" y="610"/>
                      <a:pt x="778" y="610"/>
                    </a:cubicBezTo>
                    <a:cubicBezTo>
                      <a:pt x="805" y="610"/>
                      <a:pt x="807" y="627"/>
                      <a:pt x="821" y="604"/>
                    </a:cubicBezTo>
                    <a:cubicBezTo>
                      <a:pt x="834" y="581"/>
                      <a:pt x="834" y="581"/>
                      <a:pt x="834" y="581"/>
                    </a:cubicBezTo>
                    <a:cubicBezTo>
                      <a:pt x="834" y="581"/>
                      <a:pt x="821" y="562"/>
                      <a:pt x="834" y="554"/>
                    </a:cubicBezTo>
                    <a:cubicBezTo>
                      <a:pt x="847" y="546"/>
                      <a:pt x="861" y="541"/>
                      <a:pt x="869" y="541"/>
                    </a:cubicBezTo>
                    <a:cubicBezTo>
                      <a:pt x="877" y="541"/>
                      <a:pt x="877" y="541"/>
                      <a:pt x="877" y="541"/>
                    </a:cubicBezTo>
                    <a:cubicBezTo>
                      <a:pt x="877" y="541"/>
                      <a:pt x="882" y="533"/>
                      <a:pt x="893" y="541"/>
                    </a:cubicBezTo>
                    <a:cubicBezTo>
                      <a:pt x="903" y="549"/>
                      <a:pt x="909" y="554"/>
                      <a:pt x="917" y="549"/>
                    </a:cubicBezTo>
                    <a:cubicBezTo>
                      <a:pt x="925" y="544"/>
                      <a:pt x="930" y="537"/>
                      <a:pt x="930" y="537"/>
                    </a:cubicBezTo>
                    <a:cubicBezTo>
                      <a:pt x="930" y="537"/>
                      <a:pt x="919" y="528"/>
                      <a:pt x="930" y="514"/>
                    </a:cubicBezTo>
                    <a:cubicBezTo>
                      <a:pt x="941" y="501"/>
                      <a:pt x="933" y="493"/>
                      <a:pt x="946" y="488"/>
                    </a:cubicBezTo>
                    <a:cubicBezTo>
                      <a:pt x="959" y="482"/>
                      <a:pt x="941" y="488"/>
                      <a:pt x="959" y="482"/>
                    </a:cubicBezTo>
                    <a:cubicBezTo>
                      <a:pt x="978" y="477"/>
                      <a:pt x="997" y="466"/>
                      <a:pt x="997" y="466"/>
                    </a:cubicBezTo>
                    <a:cubicBezTo>
                      <a:pt x="997" y="466"/>
                      <a:pt x="1010" y="445"/>
                      <a:pt x="1018" y="446"/>
                    </a:cubicBezTo>
                    <a:cubicBezTo>
                      <a:pt x="1026" y="448"/>
                      <a:pt x="1021" y="458"/>
                      <a:pt x="1042" y="446"/>
                    </a:cubicBezTo>
                    <a:cubicBezTo>
                      <a:pt x="1063" y="434"/>
                      <a:pt x="1058" y="432"/>
                      <a:pt x="1079" y="432"/>
                    </a:cubicBezTo>
                    <a:cubicBezTo>
                      <a:pt x="1101" y="432"/>
                      <a:pt x="1106" y="426"/>
                      <a:pt x="1127" y="432"/>
                    </a:cubicBezTo>
                    <a:cubicBezTo>
                      <a:pt x="1149" y="437"/>
                      <a:pt x="1165" y="424"/>
                      <a:pt x="1173" y="429"/>
                    </a:cubicBezTo>
                    <a:cubicBezTo>
                      <a:pt x="1181" y="434"/>
                      <a:pt x="1178" y="435"/>
                      <a:pt x="1197" y="428"/>
                    </a:cubicBezTo>
                    <a:cubicBezTo>
                      <a:pt x="1215" y="421"/>
                      <a:pt x="1218" y="438"/>
                      <a:pt x="1234" y="428"/>
                    </a:cubicBezTo>
                    <a:cubicBezTo>
                      <a:pt x="1250" y="418"/>
                      <a:pt x="1247" y="437"/>
                      <a:pt x="1269" y="426"/>
                    </a:cubicBezTo>
                    <a:cubicBezTo>
                      <a:pt x="1290" y="416"/>
                      <a:pt x="1314" y="413"/>
                      <a:pt x="1325" y="413"/>
                    </a:cubicBezTo>
                    <a:cubicBezTo>
                      <a:pt x="1335" y="413"/>
                      <a:pt x="1341" y="416"/>
                      <a:pt x="1354" y="413"/>
                    </a:cubicBezTo>
                    <a:cubicBezTo>
                      <a:pt x="1367" y="410"/>
                      <a:pt x="1370" y="432"/>
                      <a:pt x="1378" y="413"/>
                    </a:cubicBezTo>
                    <a:cubicBezTo>
                      <a:pt x="1386" y="394"/>
                      <a:pt x="1383" y="397"/>
                      <a:pt x="1391" y="384"/>
                    </a:cubicBezTo>
                    <a:cubicBezTo>
                      <a:pt x="1399" y="370"/>
                      <a:pt x="1394" y="384"/>
                      <a:pt x="1405" y="360"/>
                    </a:cubicBezTo>
                    <a:cubicBezTo>
                      <a:pt x="1415" y="336"/>
                      <a:pt x="1405" y="341"/>
                      <a:pt x="1423" y="320"/>
                    </a:cubicBezTo>
                    <a:cubicBezTo>
                      <a:pt x="1442" y="298"/>
                      <a:pt x="1418" y="314"/>
                      <a:pt x="1442" y="298"/>
                    </a:cubicBezTo>
                    <a:cubicBezTo>
                      <a:pt x="1466" y="282"/>
                      <a:pt x="1442" y="298"/>
                      <a:pt x="1466" y="282"/>
                    </a:cubicBezTo>
                    <a:cubicBezTo>
                      <a:pt x="1490" y="266"/>
                      <a:pt x="1485" y="280"/>
                      <a:pt x="1490" y="266"/>
                    </a:cubicBezTo>
                    <a:cubicBezTo>
                      <a:pt x="1495" y="253"/>
                      <a:pt x="1501" y="237"/>
                      <a:pt x="1501" y="237"/>
                    </a:cubicBezTo>
                    <a:cubicBezTo>
                      <a:pt x="1501" y="237"/>
                      <a:pt x="1498" y="237"/>
                      <a:pt x="1501" y="226"/>
                    </a:cubicBezTo>
                    <a:cubicBezTo>
                      <a:pt x="1503" y="216"/>
                      <a:pt x="1503" y="216"/>
                      <a:pt x="1503" y="216"/>
                    </a:cubicBezTo>
                    <a:cubicBezTo>
                      <a:pt x="1514" y="178"/>
                      <a:pt x="1514" y="178"/>
                      <a:pt x="1514" y="178"/>
                    </a:cubicBezTo>
                    <a:cubicBezTo>
                      <a:pt x="1514" y="149"/>
                      <a:pt x="1514" y="149"/>
                      <a:pt x="1514" y="149"/>
                    </a:cubicBezTo>
                    <a:cubicBezTo>
                      <a:pt x="1514" y="149"/>
                      <a:pt x="1541" y="136"/>
                      <a:pt x="1578" y="136"/>
                    </a:cubicBezTo>
                    <a:cubicBezTo>
                      <a:pt x="1615" y="136"/>
                      <a:pt x="1642" y="146"/>
                      <a:pt x="1642" y="146"/>
                    </a:cubicBezTo>
                    <a:cubicBezTo>
                      <a:pt x="1642" y="146"/>
                      <a:pt x="1653" y="157"/>
                      <a:pt x="1671" y="157"/>
                    </a:cubicBezTo>
                    <a:cubicBezTo>
                      <a:pt x="1690" y="157"/>
                      <a:pt x="1674" y="157"/>
                      <a:pt x="1690" y="157"/>
                    </a:cubicBezTo>
                    <a:cubicBezTo>
                      <a:pt x="1706" y="157"/>
                      <a:pt x="1703" y="152"/>
                      <a:pt x="1719" y="152"/>
                    </a:cubicBezTo>
                    <a:cubicBezTo>
                      <a:pt x="1735" y="152"/>
                      <a:pt x="1714" y="154"/>
                      <a:pt x="1735" y="152"/>
                    </a:cubicBezTo>
                    <a:cubicBezTo>
                      <a:pt x="1753" y="149"/>
                      <a:pt x="1758" y="140"/>
                      <a:pt x="1765" y="137"/>
                    </a:cubicBezTo>
                    <a:cubicBezTo>
                      <a:pt x="1758" y="137"/>
                      <a:pt x="1762" y="137"/>
                      <a:pt x="1766" y="136"/>
                    </a:cubicBezTo>
                    <a:cubicBezTo>
                      <a:pt x="1767" y="136"/>
                      <a:pt x="1768" y="136"/>
                      <a:pt x="1770" y="136"/>
                    </a:cubicBezTo>
                    <a:cubicBezTo>
                      <a:pt x="1774" y="136"/>
                      <a:pt x="1770" y="136"/>
                      <a:pt x="1766" y="136"/>
                    </a:cubicBezTo>
                    <a:cubicBezTo>
                      <a:pt x="1766" y="137"/>
                      <a:pt x="1766" y="137"/>
                      <a:pt x="1765" y="137"/>
                    </a:cubicBezTo>
                    <a:cubicBezTo>
                      <a:pt x="1768" y="136"/>
                      <a:pt x="1773" y="136"/>
                      <a:pt x="1781" y="136"/>
                    </a:cubicBezTo>
                    <a:cubicBezTo>
                      <a:pt x="1823" y="133"/>
                      <a:pt x="1831" y="136"/>
                      <a:pt x="1847" y="136"/>
                    </a:cubicBezTo>
                    <a:cubicBezTo>
                      <a:pt x="1863" y="136"/>
                      <a:pt x="1874" y="134"/>
                      <a:pt x="1874" y="134"/>
                    </a:cubicBezTo>
                    <a:cubicBezTo>
                      <a:pt x="1874" y="134"/>
                      <a:pt x="1919" y="154"/>
                      <a:pt x="1930" y="154"/>
                    </a:cubicBezTo>
                    <a:cubicBezTo>
                      <a:pt x="1941" y="154"/>
                      <a:pt x="1919" y="152"/>
                      <a:pt x="1941" y="154"/>
                    </a:cubicBezTo>
                    <a:cubicBezTo>
                      <a:pt x="1962" y="157"/>
                      <a:pt x="1989" y="162"/>
                      <a:pt x="1989" y="162"/>
                    </a:cubicBezTo>
                    <a:cubicBezTo>
                      <a:pt x="1989" y="162"/>
                      <a:pt x="1983" y="168"/>
                      <a:pt x="2002" y="168"/>
                    </a:cubicBezTo>
                    <a:cubicBezTo>
                      <a:pt x="2002" y="149"/>
                      <a:pt x="2002" y="149"/>
                      <a:pt x="2002" y="149"/>
                    </a:cubicBezTo>
                    <a:cubicBezTo>
                      <a:pt x="2002" y="149"/>
                      <a:pt x="1941" y="64"/>
                      <a:pt x="1917" y="58"/>
                    </a:cubicBezTo>
                    <a:cubicBezTo>
                      <a:pt x="1893" y="53"/>
                      <a:pt x="1903" y="50"/>
                      <a:pt x="1879" y="40"/>
                    </a:cubicBezTo>
                    <a:cubicBezTo>
                      <a:pt x="1855" y="29"/>
                      <a:pt x="1866" y="32"/>
                      <a:pt x="1829" y="17"/>
                    </a:cubicBezTo>
                    <a:cubicBezTo>
                      <a:pt x="1791" y="3"/>
                      <a:pt x="1818" y="18"/>
                      <a:pt x="1773" y="21"/>
                    </a:cubicBezTo>
                    <a:cubicBezTo>
                      <a:pt x="1727" y="24"/>
                      <a:pt x="1773" y="21"/>
                      <a:pt x="1754" y="45"/>
                    </a:cubicBezTo>
                    <a:cubicBezTo>
                      <a:pt x="1735" y="69"/>
                      <a:pt x="1701" y="72"/>
                      <a:pt x="1655" y="64"/>
                    </a:cubicBezTo>
                    <a:cubicBezTo>
                      <a:pt x="1610" y="56"/>
                      <a:pt x="1642" y="64"/>
                      <a:pt x="1629" y="64"/>
                    </a:cubicBezTo>
                    <a:cubicBezTo>
                      <a:pt x="1615" y="64"/>
                      <a:pt x="1615" y="64"/>
                      <a:pt x="1501" y="32"/>
                    </a:cubicBezTo>
                    <a:cubicBezTo>
                      <a:pt x="1386" y="0"/>
                      <a:pt x="1501" y="32"/>
                      <a:pt x="1474" y="32"/>
                    </a:cubicBezTo>
                    <a:cubicBezTo>
                      <a:pt x="1447" y="32"/>
                      <a:pt x="1458" y="42"/>
                      <a:pt x="1458" y="42"/>
                    </a:cubicBezTo>
                    <a:cubicBezTo>
                      <a:pt x="1458" y="42"/>
                      <a:pt x="1423" y="69"/>
                      <a:pt x="1397" y="80"/>
                    </a:cubicBezTo>
                    <a:cubicBezTo>
                      <a:pt x="1370" y="90"/>
                      <a:pt x="1397" y="80"/>
                      <a:pt x="1362" y="96"/>
                    </a:cubicBezTo>
                    <a:cubicBezTo>
                      <a:pt x="1327" y="112"/>
                      <a:pt x="1362" y="96"/>
                      <a:pt x="1346" y="104"/>
                    </a:cubicBezTo>
                    <a:cubicBezTo>
                      <a:pt x="1330" y="112"/>
                      <a:pt x="1354" y="120"/>
                      <a:pt x="1345" y="146"/>
                    </a:cubicBezTo>
                    <a:cubicBezTo>
                      <a:pt x="1335" y="173"/>
                      <a:pt x="1351" y="181"/>
                      <a:pt x="1344" y="208"/>
                    </a:cubicBezTo>
                    <a:cubicBezTo>
                      <a:pt x="1336" y="234"/>
                      <a:pt x="1351" y="234"/>
                      <a:pt x="1341" y="269"/>
                    </a:cubicBezTo>
                    <a:cubicBezTo>
                      <a:pt x="1330" y="304"/>
                      <a:pt x="1351" y="293"/>
                      <a:pt x="1341" y="330"/>
                    </a:cubicBezTo>
                    <a:cubicBezTo>
                      <a:pt x="1330" y="368"/>
                      <a:pt x="1311" y="341"/>
                      <a:pt x="1290" y="334"/>
                    </a:cubicBezTo>
                    <a:cubicBezTo>
                      <a:pt x="1269" y="326"/>
                      <a:pt x="1269" y="333"/>
                      <a:pt x="1213" y="334"/>
                    </a:cubicBezTo>
                    <a:cubicBezTo>
                      <a:pt x="1195" y="334"/>
                      <a:pt x="1187" y="335"/>
                      <a:pt x="1184" y="337"/>
                    </a:cubicBezTo>
                    <a:cubicBezTo>
                      <a:pt x="1192" y="343"/>
                      <a:pt x="1177" y="340"/>
                      <a:pt x="1184" y="337"/>
                    </a:cubicBezTo>
                    <a:cubicBezTo>
                      <a:pt x="1184" y="337"/>
                      <a:pt x="1184" y="336"/>
                      <a:pt x="1183" y="336"/>
                    </a:cubicBezTo>
                    <a:cubicBezTo>
                      <a:pt x="1170" y="326"/>
                      <a:pt x="1170" y="349"/>
                      <a:pt x="1154" y="357"/>
                    </a:cubicBezTo>
                    <a:cubicBezTo>
                      <a:pt x="1138" y="365"/>
                      <a:pt x="1141" y="360"/>
                      <a:pt x="1119" y="370"/>
                    </a:cubicBezTo>
                    <a:cubicBezTo>
                      <a:pt x="1098" y="381"/>
                      <a:pt x="1103" y="378"/>
                      <a:pt x="1082" y="381"/>
                    </a:cubicBezTo>
                    <a:cubicBezTo>
                      <a:pt x="1082" y="381"/>
                      <a:pt x="1042" y="373"/>
                      <a:pt x="1018" y="365"/>
                    </a:cubicBezTo>
                    <a:cubicBezTo>
                      <a:pt x="994" y="357"/>
                      <a:pt x="1007" y="352"/>
                      <a:pt x="1002" y="341"/>
                    </a:cubicBezTo>
                    <a:cubicBezTo>
                      <a:pt x="997" y="330"/>
                      <a:pt x="986" y="341"/>
                      <a:pt x="986" y="341"/>
                    </a:cubicBezTo>
                    <a:cubicBezTo>
                      <a:pt x="986" y="341"/>
                      <a:pt x="986" y="341"/>
                      <a:pt x="898" y="402"/>
                    </a:cubicBezTo>
                    <a:cubicBezTo>
                      <a:pt x="810" y="464"/>
                      <a:pt x="898" y="402"/>
                      <a:pt x="882" y="429"/>
                    </a:cubicBezTo>
                    <a:cubicBezTo>
                      <a:pt x="866" y="456"/>
                      <a:pt x="882" y="429"/>
                      <a:pt x="871" y="435"/>
                    </a:cubicBezTo>
                    <a:cubicBezTo>
                      <a:pt x="861" y="441"/>
                      <a:pt x="863" y="448"/>
                      <a:pt x="847" y="464"/>
                    </a:cubicBezTo>
                    <a:cubicBezTo>
                      <a:pt x="831" y="480"/>
                      <a:pt x="847" y="464"/>
                      <a:pt x="829" y="466"/>
                    </a:cubicBezTo>
                    <a:cubicBezTo>
                      <a:pt x="810" y="469"/>
                      <a:pt x="802" y="458"/>
                      <a:pt x="794" y="442"/>
                    </a:cubicBezTo>
                    <a:cubicBezTo>
                      <a:pt x="786" y="426"/>
                      <a:pt x="775" y="442"/>
                      <a:pt x="757" y="442"/>
                    </a:cubicBezTo>
                    <a:cubicBezTo>
                      <a:pt x="738" y="442"/>
                      <a:pt x="757" y="442"/>
                      <a:pt x="738" y="445"/>
                    </a:cubicBezTo>
                    <a:cubicBezTo>
                      <a:pt x="719" y="448"/>
                      <a:pt x="725" y="453"/>
                      <a:pt x="687" y="472"/>
                    </a:cubicBezTo>
                    <a:cubicBezTo>
                      <a:pt x="650" y="490"/>
                      <a:pt x="693" y="485"/>
                      <a:pt x="687" y="498"/>
                    </a:cubicBezTo>
                    <a:cubicBezTo>
                      <a:pt x="682" y="512"/>
                      <a:pt x="687" y="520"/>
                      <a:pt x="687" y="520"/>
                    </a:cubicBezTo>
                    <a:cubicBezTo>
                      <a:pt x="687" y="520"/>
                      <a:pt x="687" y="520"/>
                      <a:pt x="666" y="530"/>
                    </a:cubicBezTo>
                    <a:cubicBezTo>
                      <a:pt x="645" y="541"/>
                      <a:pt x="666" y="530"/>
                      <a:pt x="650" y="546"/>
                    </a:cubicBezTo>
                    <a:cubicBezTo>
                      <a:pt x="634" y="562"/>
                      <a:pt x="639" y="544"/>
                      <a:pt x="629" y="546"/>
                    </a:cubicBezTo>
                    <a:cubicBezTo>
                      <a:pt x="618" y="549"/>
                      <a:pt x="621" y="557"/>
                      <a:pt x="608" y="573"/>
                    </a:cubicBezTo>
                    <a:cubicBezTo>
                      <a:pt x="596" y="589"/>
                      <a:pt x="602" y="592"/>
                      <a:pt x="591" y="621"/>
                    </a:cubicBezTo>
                    <a:cubicBezTo>
                      <a:pt x="581" y="650"/>
                      <a:pt x="591" y="621"/>
                      <a:pt x="605" y="671"/>
                    </a:cubicBezTo>
                    <a:cubicBezTo>
                      <a:pt x="618" y="722"/>
                      <a:pt x="591" y="671"/>
                      <a:pt x="591" y="671"/>
                    </a:cubicBezTo>
                    <a:cubicBezTo>
                      <a:pt x="591" y="671"/>
                      <a:pt x="562" y="677"/>
                      <a:pt x="549" y="672"/>
                    </a:cubicBezTo>
                    <a:cubicBezTo>
                      <a:pt x="535" y="666"/>
                      <a:pt x="549" y="672"/>
                      <a:pt x="519" y="671"/>
                    </a:cubicBezTo>
                    <a:cubicBezTo>
                      <a:pt x="490" y="671"/>
                      <a:pt x="479" y="626"/>
                      <a:pt x="463" y="626"/>
                    </a:cubicBezTo>
                    <a:cubicBezTo>
                      <a:pt x="447" y="626"/>
                      <a:pt x="463" y="626"/>
                      <a:pt x="410" y="647"/>
                    </a:cubicBezTo>
                    <a:cubicBezTo>
                      <a:pt x="357" y="668"/>
                      <a:pt x="399" y="650"/>
                      <a:pt x="381" y="661"/>
                    </a:cubicBezTo>
                    <a:cubicBezTo>
                      <a:pt x="362" y="672"/>
                      <a:pt x="370" y="666"/>
                      <a:pt x="341" y="688"/>
                    </a:cubicBezTo>
                    <a:cubicBezTo>
                      <a:pt x="311" y="709"/>
                      <a:pt x="341" y="688"/>
                      <a:pt x="306" y="698"/>
                    </a:cubicBezTo>
                    <a:cubicBezTo>
                      <a:pt x="271" y="709"/>
                      <a:pt x="279" y="701"/>
                      <a:pt x="266" y="713"/>
                    </a:cubicBezTo>
                    <a:cubicBezTo>
                      <a:pt x="253" y="725"/>
                      <a:pt x="255" y="706"/>
                      <a:pt x="239" y="693"/>
                    </a:cubicBezTo>
                    <a:cubicBezTo>
                      <a:pt x="223" y="680"/>
                      <a:pt x="239" y="693"/>
                      <a:pt x="234" y="680"/>
                    </a:cubicBezTo>
                    <a:cubicBezTo>
                      <a:pt x="229" y="667"/>
                      <a:pt x="229" y="666"/>
                      <a:pt x="223" y="653"/>
                    </a:cubicBezTo>
                    <a:cubicBezTo>
                      <a:pt x="218" y="640"/>
                      <a:pt x="202" y="653"/>
                      <a:pt x="202" y="653"/>
                    </a:cubicBezTo>
                    <a:cubicBezTo>
                      <a:pt x="202" y="653"/>
                      <a:pt x="202" y="653"/>
                      <a:pt x="162" y="669"/>
                    </a:cubicBezTo>
                    <a:cubicBezTo>
                      <a:pt x="122" y="685"/>
                      <a:pt x="162" y="669"/>
                      <a:pt x="141" y="694"/>
                    </a:cubicBezTo>
                    <a:cubicBezTo>
                      <a:pt x="119" y="720"/>
                      <a:pt x="114" y="712"/>
                      <a:pt x="114" y="712"/>
                    </a:cubicBezTo>
                    <a:cubicBezTo>
                      <a:pt x="114" y="712"/>
                      <a:pt x="77" y="709"/>
                      <a:pt x="58" y="685"/>
                    </a:cubicBezTo>
                    <a:cubicBezTo>
                      <a:pt x="39" y="661"/>
                      <a:pt x="10" y="698"/>
                      <a:pt x="10" y="698"/>
                    </a:cubicBezTo>
                    <a:cubicBezTo>
                      <a:pt x="10" y="698"/>
                      <a:pt x="5" y="706"/>
                      <a:pt x="0" y="716"/>
                    </a:cubicBezTo>
                    <a:cubicBezTo>
                      <a:pt x="13" y="722"/>
                      <a:pt x="13" y="722"/>
                      <a:pt x="13" y="722"/>
                    </a:cubicBezTo>
                    <a:cubicBezTo>
                      <a:pt x="23" y="744"/>
                      <a:pt x="39" y="760"/>
                      <a:pt x="39" y="76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3" name="Group 126"/>
          <p:cNvGrpSpPr/>
          <p:nvPr/>
        </p:nvGrpSpPr>
        <p:grpSpPr>
          <a:xfrm rot="19700891" flipH="1">
            <a:off x="6250276" y="2609272"/>
            <a:ext cx="1089364" cy="584880"/>
            <a:chOff x="5913812" y="3535754"/>
            <a:chExt cx="3418890" cy="1139764"/>
          </a:xfrm>
        </p:grpSpPr>
        <p:grpSp>
          <p:nvGrpSpPr>
            <p:cNvPr id="64" name="Group 37"/>
            <p:cNvGrpSpPr>
              <a:grpSpLocks noChangeAspect="1"/>
            </p:cNvGrpSpPr>
            <p:nvPr/>
          </p:nvGrpSpPr>
          <p:grpSpPr bwMode="auto">
            <a:xfrm rot="11413052">
              <a:off x="6668248" y="3535754"/>
              <a:ext cx="2664454" cy="1139764"/>
              <a:chOff x="981" y="1161"/>
              <a:chExt cx="4790" cy="2049"/>
            </a:xfrm>
          </p:grpSpPr>
          <p:sp>
            <p:nvSpPr>
              <p:cNvPr id="73" name="Freeform 38"/>
              <p:cNvSpPr>
                <a:spLocks/>
              </p:cNvSpPr>
              <p:nvPr/>
            </p:nvSpPr>
            <p:spPr bwMode="auto">
              <a:xfrm>
                <a:off x="3802" y="1957"/>
                <a:ext cx="35" cy="15"/>
              </a:xfrm>
              <a:custGeom>
                <a:avLst/>
                <a:gdLst>
                  <a:gd name="T0" fmla="*/ 7 w 15"/>
                  <a:gd name="T1" fmla="*/ 0 h 6"/>
                  <a:gd name="T2" fmla="*/ 7 w 15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6">
                    <a:moveTo>
                      <a:pt x="7" y="0"/>
                    </a:moveTo>
                    <a:cubicBezTo>
                      <a:pt x="0" y="3"/>
                      <a:pt x="15" y="6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39"/>
              <p:cNvSpPr>
                <a:spLocks/>
              </p:cNvSpPr>
              <p:nvPr/>
            </p:nvSpPr>
            <p:spPr bwMode="auto">
              <a:xfrm>
                <a:off x="5193" y="1483"/>
                <a:ext cx="19" cy="0"/>
              </a:xfrm>
              <a:custGeom>
                <a:avLst/>
                <a:gdLst>
                  <a:gd name="T0" fmla="*/ 4 w 8"/>
                  <a:gd name="T1" fmla="*/ 0 w 8"/>
                  <a:gd name="T2" fmla="*/ 4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4" y="0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0"/>
              <p:cNvSpPr>
                <a:spLocks/>
              </p:cNvSpPr>
              <p:nvPr/>
            </p:nvSpPr>
            <p:spPr bwMode="auto">
              <a:xfrm>
                <a:off x="5174" y="1483"/>
                <a:ext cx="19" cy="2"/>
              </a:xfrm>
              <a:custGeom>
                <a:avLst/>
                <a:gdLst>
                  <a:gd name="T0" fmla="*/ 7 w 8"/>
                  <a:gd name="T1" fmla="*/ 1 h 1"/>
                  <a:gd name="T2" fmla="*/ 8 w 8"/>
                  <a:gd name="T3" fmla="*/ 0 h 1"/>
                  <a:gd name="T4" fmla="*/ 7 w 8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">
                    <a:moveTo>
                      <a:pt x="7" y="1"/>
                    </a:moveTo>
                    <a:cubicBezTo>
                      <a:pt x="8" y="1"/>
                      <a:pt x="8" y="1"/>
                      <a:pt x="8" y="0"/>
                    </a:cubicBezTo>
                    <a:cubicBezTo>
                      <a:pt x="4" y="1"/>
                      <a:pt x="0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1"/>
              <p:cNvSpPr>
                <a:spLocks/>
              </p:cNvSpPr>
              <p:nvPr/>
            </p:nvSpPr>
            <p:spPr bwMode="auto">
              <a:xfrm>
                <a:off x="981" y="1420"/>
                <a:ext cx="4790" cy="1790"/>
              </a:xfrm>
              <a:custGeom>
                <a:avLst/>
                <a:gdLst>
                  <a:gd name="T0" fmla="*/ 2002 w 2028"/>
                  <a:gd name="T1" fmla="*/ 29 h 758"/>
                  <a:gd name="T2" fmla="*/ 1943 w 2028"/>
                  <a:gd name="T3" fmla="*/ 21 h 758"/>
                  <a:gd name="T4" fmla="*/ 1860 w 2028"/>
                  <a:gd name="T5" fmla="*/ 3 h 758"/>
                  <a:gd name="T6" fmla="*/ 1778 w 2028"/>
                  <a:gd name="T7" fmla="*/ 4 h 758"/>
                  <a:gd name="T8" fmla="*/ 1732 w 2028"/>
                  <a:gd name="T9" fmla="*/ 19 h 758"/>
                  <a:gd name="T10" fmla="*/ 1684 w 2028"/>
                  <a:gd name="T11" fmla="*/ 24 h 758"/>
                  <a:gd name="T12" fmla="*/ 1591 w 2028"/>
                  <a:gd name="T13" fmla="*/ 3 h 758"/>
                  <a:gd name="T14" fmla="*/ 1527 w 2028"/>
                  <a:gd name="T15" fmla="*/ 45 h 758"/>
                  <a:gd name="T16" fmla="*/ 1514 w 2028"/>
                  <a:gd name="T17" fmla="*/ 93 h 758"/>
                  <a:gd name="T18" fmla="*/ 1503 w 2028"/>
                  <a:gd name="T19" fmla="*/ 133 h 758"/>
                  <a:gd name="T20" fmla="*/ 1455 w 2028"/>
                  <a:gd name="T21" fmla="*/ 165 h 758"/>
                  <a:gd name="T22" fmla="*/ 1418 w 2028"/>
                  <a:gd name="T23" fmla="*/ 227 h 758"/>
                  <a:gd name="T24" fmla="*/ 1391 w 2028"/>
                  <a:gd name="T25" fmla="*/ 280 h 758"/>
                  <a:gd name="T26" fmla="*/ 1338 w 2028"/>
                  <a:gd name="T27" fmla="*/ 280 h 758"/>
                  <a:gd name="T28" fmla="*/ 1247 w 2028"/>
                  <a:gd name="T29" fmla="*/ 295 h 758"/>
                  <a:gd name="T30" fmla="*/ 1186 w 2028"/>
                  <a:gd name="T31" fmla="*/ 296 h 758"/>
                  <a:gd name="T32" fmla="*/ 1092 w 2028"/>
                  <a:gd name="T33" fmla="*/ 299 h 758"/>
                  <a:gd name="T34" fmla="*/ 1031 w 2028"/>
                  <a:gd name="T35" fmla="*/ 313 h 758"/>
                  <a:gd name="T36" fmla="*/ 972 w 2028"/>
                  <a:gd name="T37" fmla="*/ 349 h 758"/>
                  <a:gd name="T38" fmla="*/ 943 w 2028"/>
                  <a:gd name="T39" fmla="*/ 381 h 758"/>
                  <a:gd name="T40" fmla="*/ 930 w 2028"/>
                  <a:gd name="T41" fmla="*/ 416 h 758"/>
                  <a:gd name="T42" fmla="*/ 890 w 2028"/>
                  <a:gd name="T43" fmla="*/ 408 h 758"/>
                  <a:gd name="T44" fmla="*/ 847 w 2028"/>
                  <a:gd name="T45" fmla="*/ 421 h 758"/>
                  <a:gd name="T46" fmla="*/ 834 w 2028"/>
                  <a:gd name="T47" fmla="*/ 471 h 758"/>
                  <a:gd name="T48" fmla="*/ 762 w 2028"/>
                  <a:gd name="T49" fmla="*/ 477 h 758"/>
                  <a:gd name="T50" fmla="*/ 719 w 2028"/>
                  <a:gd name="T51" fmla="*/ 488 h 758"/>
                  <a:gd name="T52" fmla="*/ 700 w 2028"/>
                  <a:gd name="T53" fmla="*/ 536 h 758"/>
                  <a:gd name="T54" fmla="*/ 668 w 2028"/>
                  <a:gd name="T55" fmla="*/ 563 h 758"/>
                  <a:gd name="T56" fmla="*/ 647 w 2028"/>
                  <a:gd name="T57" fmla="*/ 603 h 758"/>
                  <a:gd name="T58" fmla="*/ 615 w 2028"/>
                  <a:gd name="T59" fmla="*/ 615 h 758"/>
                  <a:gd name="T60" fmla="*/ 546 w 2028"/>
                  <a:gd name="T61" fmla="*/ 615 h 758"/>
                  <a:gd name="T62" fmla="*/ 444 w 2028"/>
                  <a:gd name="T63" fmla="*/ 640 h 758"/>
                  <a:gd name="T64" fmla="*/ 367 w 2028"/>
                  <a:gd name="T65" fmla="*/ 635 h 758"/>
                  <a:gd name="T66" fmla="*/ 255 w 2028"/>
                  <a:gd name="T67" fmla="*/ 629 h 758"/>
                  <a:gd name="T68" fmla="*/ 156 w 2028"/>
                  <a:gd name="T69" fmla="*/ 653 h 758"/>
                  <a:gd name="T70" fmla="*/ 111 w 2028"/>
                  <a:gd name="T71" fmla="*/ 648 h 758"/>
                  <a:gd name="T72" fmla="*/ 52 w 2028"/>
                  <a:gd name="T73" fmla="*/ 627 h 758"/>
                  <a:gd name="T74" fmla="*/ 13 w 2028"/>
                  <a:gd name="T75" fmla="*/ 583 h 758"/>
                  <a:gd name="T76" fmla="*/ 2 w 2028"/>
                  <a:gd name="T77" fmla="*/ 637 h 758"/>
                  <a:gd name="T78" fmla="*/ 84 w 2028"/>
                  <a:gd name="T79" fmla="*/ 709 h 758"/>
                  <a:gd name="T80" fmla="*/ 234 w 2028"/>
                  <a:gd name="T81" fmla="*/ 733 h 758"/>
                  <a:gd name="T82" fmla="*/ 378 w 2028"/>
                  <a:gd name="T83" fmla="*/ 740 h 758"/>
                  <a:gd name="T84" fmla="*/ 487 w 2028"/>
                  <a:gd name="T85" fmla="*/ 707 h 758"/>
                  <a:gd name="T86" fmla="*/ 572 w 2028"/>
                  <a:gd name="T87" fmla="*/ 731 h 758"/>
                  <a:gd name="T88" fmla="*/ 652 w 2028"/>
                  <a:gd name="T89" fmla="*/ 699 h 758"/>
                  <a:gd name="T90" fmla="*/ 674 w 2028"/>
                  <a:gd name="T91" fmla="*/ 661 h 758"/>
                  <a:gd name="T92" fmla="*/ 727 w 2028"/>
                  <a:gd name="T93" fmla="*/ 589 h 758"/>
                  <a:gd name="T94" fmla="*/ 831 w 2028"/>
                  <a:gd name="T95" fmla="*/ 568 h 758"/>
                  <a:gd name="T96" fmla="*/ 943 w 2028"/>
                  <a:gd name="T97" fmla="*/ 539 h 758"/>
                  <a:gd name="T98" fmla="*/ 1036 w 2028"/>
                  <a:gd name="T99" fmla="*/ 504 h 758"/>
                  <a:gd name="T100" fmla="*/ 1100 w 2028"/>
                  <a:gd name="T101" fmla="*/ 400 h 758"/>
                  <a:gd name="T102" fmla="*/ 1175 w 2028"/>
                  <a:gd name="T103" fmla="*/ 355 h 758"/>
                  <a:gd name="T104" fmla="*/ 1346 w 2028"/>
                  <a:gd name="T105" fmla="*/ 371 h 758"/>
                  <a:gd name="T106" fmla="*/ 1444 w 2028"/>
                  <a:gd name="T107" fmla="*/ 325 h 758"/>
                  <a:gd name="T108" fmla="*/ 1500 w 2028"/>
                  <a:gd name="T109" fmla="*/ 251 h 758"/>
                  <a:gd name="T110" fmla="*/ 1607 w 2028"/>
                  <a:gd name="T111" fmla="*/ 208 h 758"/>
                  <a:gd name="T112" fmla="*/ 1679 w 2028"/>
                  <a:gd name="T113" fmla="*/ 163 h 758"/>
                  <a:gd name="T114" fmla="*/ 1711 w 2028"/>
                  <a:gd name="T115" fmla="*/ 117 h 758"/>
                  <a:gd name="T116" fmla="*/ 1791 w 2028"/>
                  <a:gd name="T117" fmla="*/ 91 h 758"/>
                  <a:gd name="T118" fmla="*/ 1895 w 2028"/>
                  <a:gd name="T119" fmla="*/ 88 h 758"/>
                  <a:gd name="T120" fmla="*/ 1959 w 2028"/>
                  <a:gd name="T121" fmla="*/ 59 h 758"/>
                  <a:gd name="T122" fmla="*/ 2015 w 2028"/>
                  <a:gd name="T123" fmla="*/ 35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8" h="758">
                    <a:moveTo>
                      <a:pt x="2015" y="35"/>
                    </a:moveTo>
                    <a:cubicBezTo>
                      <a:pt x="1996" y="35"/>
                      <a:pt x="2002" y="29"/>
                      <a:pt x="2002" y="29"/>
                    </a:cubicBezTo>
                    <a:cubicBezTo>
                      <a:pt x="2002" y="29"/>
                      <a:pt x="1975" y="24"/>
                      <a:pt x="1954" y="21"/>
                    </a:cubicBezTo>
                    <a:cubicBezTo>
                      <a:pt x="1932" y="19"/>
                      <a:pt x="1954" y="21"/>
                      <a:pt x="1943" y="21"/>
                    </a:cubicBezTo>
                    <a:cubicBezTo>
                      <a:pt x="1932" y="21"/>
                      <a:pt x="1887" y="1"/>
                      <a:pt x="1887" y="1"/>
                    </a:cubicBezTo>
                    <a:cubicBezTo>
                      <a:pt x="1887" y="1"/>
                      <a:pt x="1876" y="3"/>
                      <a:pt x="1860" y="3"/>
                    </a:cubicBezTo>
                    <a:cubicBezTo>
                      <a:pt x="1844" y="3"/>
                      <a:pt x="1836" y="0"/>
                      <a:pt x="1794" y="3"/>
                    </a:cubicBezTo>
                    <a:cubicBezTo>
                      <a:pt x="1786" y="3"/>
                      <a:pt x="1781" y="3"/>
                      <a:pt x="1778" y="4"/>
                    </a:cubicBezTo>
                    <a:cubicBezTo>
                      <a:pt x="1771" y="7"/>
                      <a:pt x="1766" y="16"/>
                      <a:pt x="1748" y="19"/>
                    </a:cubicBezTo>
                    <a:cubicBezTo>
                      <a:pt x="1727" y="21"/>
                      <a:pt x="1748" y="19"/>
                      <a:pt x="1732" y="19"/>
                    </a:cubicBezTo>
                    <a:cubicBezTo>
                      <a:pt x="1716" y="19"/>
                      <a:pt x="1719" y="24"/>
                      <a:pt x="1703" y="24"/>
                    </a:cubicBezTo>
                    <a:cubicBezTo>
                      <a:pt x="1687" y="24"/>
                      <a:pt x="1703" y="24"/>
                      <a:pt x="1684" y="24"/>
                    </a:cubicBezTo>
                    <a:cubicBezTo>
                      <a:pt x="1666" y="24"/>
                      <a:pt x="1655" y="13"/>
                      <a:pt x="1655" y="13"/>
                    </a:cubicBezTo>
                    <a:cubicBezTo>
                      <a:pt x="1655" y="13"/>
                      <a:pt x="1628" y="3"/>
                      <a:pt x="1591" y="3"/>
                    </a:cubicBezTo>
                    <a:cubicBezTo>
                      <a:pt x="1554" y="3"/>
                      <a:pt x="1527" y="16"/>
                      <a:pt x="1527" y="16"/>
                    </a:cubicBezTo>
                    <a:cubicBezTo>
                      <a:pt x="1527" y="45"/>
                      <a:pt x="1527" y="45"/>
                      <a:pt x="1527" y="45"/>
                    </a:cubicBezTo>
                    <a:cubicBezTo>
                      <a:pt x="1516" y="83"/>
                      <a:pt x="1516" y="83"/>
                      <a:pt x="1516" y="83"/>
                    </a:cubicBezTo>
                    <a:cubicBezTo>
                      <a:pt x="1516" y="83"/>
                      <a:pt x="1516" y="83"/>
                      <a:pt x="1514" y="93"/>
                    </a:cubicBezTo>
                    <a:cubicBezTo>
                      <a:pt x="1511" y="104"/>
                      <a:pt x="1514" y="104"/>
                      <a:pt x="1514" y="104"/>
                    </a:cubicBezTo>
                    <a:cubicBezTo>
                      <a:pt x="1514" y="104"/>
                      <a:pt x="1508" y="120"/>
                      <a:pt x="1503" y="133"/>
                    </a:cubicBezTo>
                    <a:cubicBezTo>
                      <a:pt x="1498" y="147"/>
                      <a:pt x="1503" y="133"/>
                      <a:pt x="1479" y="149"/>
                    </a:cubicBezTo>
                    <a:cubicBezTo>
                      <a:pt x="1455" y="165"/>
                      <a:pt x="1479" y="149"/>
                      <a:pt x="1455" y="165"/>
                    </a:cubicBezTo>
                    <a:cubicBezTo>
                      <a:pt x="1431" y="181"/>
                      <a:pt x="1455" y="165"/>
                      <a:pt x="1436" y="187"/>
                    </a:cubicBezTo>
                    <a:cubicBezTo>
                      <a:pt x="1418" y="208"/>
                      <a:pt x="1428" y="203"/>
                      <a:pt x="1418" y="227"/>
                    </a:cubicBezTo>
                    <a:cubicBezTo>
                      <a:pt x="1407" y="251"/>
                      <a:pt x="1412" y="237"/>
                      <a:pt x="1404" y="251"/>
                    </a:cubicBezTo>
                    <a:cubicBezTo>
                      <a:pt x="1396" y="264"/>
                      <a:pt x="1399" y="261"/>
                      <a:pt x="1391" y="280"/>
                    </a:cubicBezTo>
                    <a:cubicBezTo>
                      <a:pt x="1383" y="299"/>
                      <a:pt x="1380" y="277"/>
                      <a:pt x="1367" y="280"/>
                    </a:cubicBezTo>
                    <a:cubicBezTo>
                      <a:pt x="1354" y="283"/>
                      <a:pt x="1348" y="280"/>
                      <a:pt x="1338" y="280"/>
                    </a:cubicBezTo>
                    <a:cubicBezTo>
                      <a:pt x="1327" y="280"/>
                      <a:pt x="1303" y="283"/>
                      <a:pt x="1282" y="293"/>
                    </a:cubicBezTo>
                    <a:cubicBezTo>
                      <a:pt x="1260" y="304"/>
                      <a:pt x="1263" y="285"/>
                      <a:pt x="1247" y="295"/>
                    </a:cubicBezTo>
                    <a:cubicBezTo>
                      <a:pt x="1231" y="305"/>
                      <a:pt x="1228" y="288"/>
                      <a:pt x="1210" y="295"/>
                    </a:cubicBezTo>
                    <a:cubicBezTo>
                      <a:pt x="1191" y="302"/>
                      <a:pt x="1194" y="301"/>
                      <a:pt x="1186" y="296"/>
                    </a:cubicBezTo>
                    <a:cubicBezTo>
                      <a:pt x="1178" y="291"/>
                      <a:pt x="1162" y="304"/>
                      <a:pt x="1140" y="299"/>
                    </a:cubicBezTo>
                    <a:cubicBezTo>
                      <a:pt x="1119" y="293"/>
                      <a:pt x="1114" y="299"/>
                      <a:pt x="1092" y="299"/>
                    </a:cubicBezTo>
                    <a:cubicBezTo>
                      <a:pt x="1071" y="299"/>
                      <a:pt x="1076" y="301"/>
                      <a:pt x="1055" y="313"/>
                    </a:cubicBezTo>
                    <a:cubicBezTo>
                      <a:pt x="1034" y="325"/>
                      <a:pt x="1039" y="315"/>
                      <a:pt x="1031" y="313"/>
                    </a:cubicBezTo>
                    <a:cubicBezTo>
                      <a:pt x="1023" y="312"/>
                      <a:pt x="1010" y="333"/>
                      <a:pt x="1010" y="333"/>
                    </a:cubicBezTo>
                    <a:cubicBezTo>
                      <a:pt x="1010" y="333"/>
                      <a:pt x="991" y="344"/>
                      <a:pt x="972" y="349"/>
                    </a:cubicBezTo>
                    <a:cubicBezTo>
                      <a:pt x="954" y="355"/>
                      <a:pt x="972" y="349"/>
                      <a:pt x="959" y="355"/>
                    </a:cubicBezTo>
                    <a:cubicBezTo>
                      <a:pt x="946" y="360"/>
                      <a:pt x="954" y="368"/>
                      <a:pt x="943" y="381"/>
                    </a:cubicBezTo>
                    <a:cubicBezTo>
                      <a:pt x="932" y="395"/>
                      <a:pt x="943" y="404"/>
                      <a:pt x="943" y="404"/>
                    </a:cubicBezTo>
                    <a:cubicBezTo>
                      <a:pt x="943" y="404"/>
                      <a:pt x="938" y="411"/>
                      <a:pt x="930" y="416"/>
                    </a:cubicBezTo>
                    <a:cubicBezTo>
                      <a:pt x="922" y="421"/>
                      <a:pt x="916" y="416"/>
                      <a:pt x="906" y="408"/>
                    </a:cubicBezTo>
                    <a:cubicBezTo>
                      <a:pt x="895" y="400"/>
                      <a:pt x="890" y="408"/>
                      <a:pt x="890" y="408"/>
                    </a:cubicBezTo>
                    <a:cubicBezTo>
                      <a:pt x="890" y="408"/>
                      <a:pt x="890" y="408"/>
                      <a:pt x="882" y="408"/>
                    </a:cubicBezTo>
                    <a:cubicBezTo>
                      <a:pt x="874" y="408"/>
                      <a:pt x="860" y="413"/>
                      <a:pt x="847" y="421"/>
                    </a:cubicBezTo>
                    <a:cubicBezTo>
                      <a:pt x="834" y="429"/>
                      <a:pt x="847" y="448"/>
                      <a:pt x="847" y="448"/>
                    </a:cubicBezTo>
                    <a:cubicBezTo>
                      <a:pt x="847" y="448"/>
                      <a:pt x="847" y="448"/>
                      <a:pt x="834" y="471"/>
                    </a:cubicBezTo>
                    <a:cubicBezTo>
                      <a:pt x="820" y="494"/>
                      <a:pt x="818" y="477"/>
                      <a:pt x="791" y="477"/>
                    </a:cubicBezTo>
                    <a:cubicBezTo>
                      <a:pt x="764" y="477"/>
                      <a:pt x="791" y="477"/>
                      <a:pt x="762" y="477"/>
                    </a:cubicBezTo>
                    <a:cubicBezTo>
                      <a:pt x="732" y="477"/>
                      <a:pt x="762" y="477"/>
                      <a:pt x="740" y="472"/>
                    </a:cubicBezTo>
                    <a:cubicBezTo>
                      <a:pt x="719" y="467"/>
                      <a:pt x="719" y="488"/>
                      <a:pt x="719" y="488"/>
                    </a:cubicBezTo>
                    <a:cubicBezTo>
                      <a:pt x="719" y="488"/>
                      <a:pt x="719" y="488"/>
                      <a:pt x="714" y="501"/>
                    </a:cubicBezTo>
                    <a:cubicBezTo>
                      <a:pt x="708" y="515"/>
                      <a:pt x="711" y="515"/>
                      <a:pt x="700" y="536"/>
                    </a:cubicBezTo>
                    <a:cubicBezTo>
                      <a:pt x="690" y="557"/>
                      <a:pt x="700" y="536"/>
                      <a:pt x="671" y="555"/>
                    </a:cubicBezTo>
                    <a:cubicBezTo>
                      <a:pt x="642" y="573"/>
                      <a:pt x="671" y="555"/>
                      <a:pt x="668" y="563"/>
                    </a:cubicBezTo>
                    <a:cubicBezTo>
                      <a:pt x="666" y="571"/>
                      <a:pt x="655" y="581"/>
                      <a:pt x="655" y="581"/>
                    </a:cubicBezTo>
                    <a:cubicBezTo>
                      <a:pt x="655" y="581"/>
                      <a:pt x="655" y="581"/>
                      <a:pt x="647" y="603"/>
                    </a:cubicBezTo>
                    <a:cubicBezTo>
                      <a:pt x="639" y="624"/>
                      <a:pt x="647" y="603"/>
                      <a:pt x="639" y="615"/>
                    </a:cubicBezTo>
                    <a:cubicBezTo>
                      <a:pt x="631" y="628"/>
                      <a:pt x="631" y="619"/>
                      <a:pt x="615" y="615"/>
                    </a:cubicBezTo>
                    <a:cubicBezTo>
                      <a:pt x="599" y="612"/>
                      <a:pt x="602" y="619"/>
                      <a:pt x="567" y="615"/>
                    </a:cubicBezTo>
                    <a:cubicBezTo>
                      <a:pt x="532" y="612"/>
                      <a:pt x="556" y="616"/>
                      <a:pt x="546" y="615"/>
                    </a:cubicBezTo>
                    <a:cubicBezTo>
                      <a:pt x="535" y="614"/>
                      <a:pt x="511" y="624"/>
                      <a:pt x="492" y="629"/>
                    </a:cubicBezTo>
                    <a:cubicBezTo>
                      <a:pt x="474" y="635"/>
                      <a:pt x="492" y="629"/>
                      <a:pt x="444" y="640"/>
                    </a:cubicBezTo>
                    <a:cubicBezTo>
                      <a:pt x="396" y="651"/>
                      <a:pt x="418" y="640"/>
                      <a:pt x="386" y="637"/>
                    </a:cubicBezTo>
                    <a:cubicBezTo>
                      <a:pt x="354" y="635"/>
                      <a:pt x="375" y="637"/>
                      <a:pt x="367" y="635"/>
                    </a:cubicBezTo>
                    <a:cubicBezTo>
                      <a:pt x="359" y="632"/>
                      <a:pt x="330" y="629"/>
                      <a:pt x="330" y="629"/>
                    </a:cubicBezTo>
                    <a:cubicBezTo>
                      <a:pt x="330" y="629"/>
                      <a:pt x="295" y="629"/>
                      <a:pt x="255" y="629"/>
                    </a:cubicBezTo>
                    <a:cubicBezTo>
                      <a:pt x="215" y="629"/>
                      <a:pt x="244" y="629"/>
                      <a:pt x="196" y="640"/>
                    </a:cubicBezTo>
                    <a:cubicBezTo>
                      <a:pt x="148" y="651"/>
                      <a:pt x="175" y="651"/>
                      <a:pt x="156" y="653"/>
                    </a:cubicBezTo>
                    <a:cubicBezTo>
                      <a:pt x="138" y="656"/>
                      <a:pt x="156" y="653"/>
                      <a:pt x="132" y="648"/>
                    </a:cubicBezTo>
                    <a:cubicBezTo>
                      <a:pt x="108" y="643"/>
                      <a:pt x="132" y="648"/>
                      <a:pt x="111" y="648"/>
                    </a:cubicBezTo>
                    <a:cubicBezTo>
                      <a:pt x="90" y="648"/>
                      <a:pt x="82" y="627"/>
                      <a:pt x="82" y="627"/>
                    </a:cubicBezTo>
                    <a:cubicBezTo>
                      <a:pt x="52" y="627"/>
                      <a:pt x="52" y="627"/>
                      <a:pt x="52" y="627"/>
                    </a:cubicBezTo>
                    <a:cubicBezTo>
                      <a:pt x="52" y="627"/>
                      <a:pt x="36" y="611"/>
                      <a:pt x="26" y="589"/>
                    </a:cubicBezTo>
                    <a:cubicBezTo>
                      <a:pt x="13" y="583"/>
                      <a:pt x="13" y="583"/>
                      <a:pt x="13" y="583"/>
                    </a:cubicBezTo>
                    <a:cubicBezTo>
                      <a:pt x="7" y="595"/>
                      <a:pt x="0" y="611"/>
                      <a:pt x="2" y="619"/>
                    </a:cubicBezTo>
                    <a:cubicBezTo>
                      <a:pt x="4" y="632"/>
                      <a:pt x="2" y="619"/>
                      <a:pt x="2" y="637"/>
                    </a:cubicBezTo>
                    <a:cubicBezTo>
                      <a:pt x="2" y="656"/>
                      <a:pt x="15" y="651"/>
                      <a:pt x="44" y="672"/>
                    </a:cubicBezTo>
                    <a:cubicBezTo>
                      <a:pt x="74" y="693"/>
                      <a:pt x="55" y="685"/>
                      <a:pt x="84" y="709"/>
                    </a:cubicBezTo>
                    <a:cubicBezTo>
                      <a:pt x="84" y="709"/>
                      <a:pt x="122" y="728"/>
                      <a:pt x="188" y="733"/>
                    </a:cubicBezTo>
                    <a:cubicBezTo>
                      <a:pt x="255" y="739"/>
                      <a:pt x="188" y="733"/>
                      <a:pt x="234" y="733"/>
                    </a:cubicBezTo>
                    <a:cubicBezTo>
                      <a:pt x="279" y="733"/>
                      <a:pt x="255" y="704"/>
                      <a:pt x="255" y="704"/>
                    </a:cubicBezTo>
                    <a:cubicBezTo>
                      <a:pt x="255" y="704"/>
                      <a:pt x="298" y="723"/>
                      <a:pt x="378" y="740"/>
                    </a:cubicBezTo>
                    <a:cubicBezTo>
                      <a:pt x="458" y="758"/>
                      <a:pt x="391" y="741"/>
                      <a:pt x="426" y="725"/>
                    </a:cubicBezTo>
                    <a:cubicBezTo>
                      <a:pt x="460" y="709"/>
                      <a:pt x="460" y="709"/>
                      <a:pt x="487" y="707"/>
                    </a:cubicBezTo>
                    <a:cubicBezTo>
                      <a:pt x="514" y="704"/>
                      <a:pt x="522" y="712"/>
                      <a:pt x="556" y="732"/>
                    </a:cubicBezTo>
                    <a:cubicBezTo>
                      <a:pt x="591" y="752"/>
                      <a:pt x="572" y="731"/>
                      <a:pt x="572" y="731"/>
                    </a:cubicBezTo>
                    <a:cubicBezTo>
                      <a:pt x="572" y="731"/>
                      <a:pt x="588" y="733"/>
                      <a:pt x="604" y="731"/>
                    </a:cubicBezTo>
                    <a:cubicBezTo>
                      <a:pt x="620" y="728"/>
                      <a:pt x="604" y="731"/>
                      <a:pt x="652" y="699"/>
                    </a:cubicBezTo>
                    <a:cubicBezTo>
                      <a:pt x="700" y="667"/>
                      <a:pt x="652" y="699"/>
                      <a:pt x="666" y="680"/>
                    </a:cubicBezTo>
                    <a:cubicBezTo>
                      <a:pt x="679" y="661"/>
                      <a:pt x="674" y="661"/>
                      <a:pt x="674" y="661"/>
                    </a:cubicBezTo>
                    <a:cubicBezTo>
                      <a:pt x="674" y="661"/>
                      <a:pt x="679" y="648"/>
                      <a:pt x="690" y="627"/>
                    </a:cubicBezTo>
                    <a:cubicBezTo>
                      <a:pt x="700" y="605"/>
                      <a:pt x="714" y="605"/>
                      <a:pt x="727" y="589"/>
                    </a:cubicBezTo>
                    <a:cubicBezTo>
                      <a:pt x="740" y="573"/>
                      <a:pt x="727" y="589"/>
                      <a:pt x="746" y="584"/>
                    </a:cubicBezTo>
                    <a:cubicBezTo>
                      <a:pt x="764" y="578"/>
                      <a:pt x="778" y="573"/>
                      <a:pt x="831" y="568"/>
                    </a:cubicBezTo>
                    <a:cubicBezTo>
                      <a:pt x="884" y="563"/>
                      <a:pt x="852" y="568"/>
                      <a:pt x="895" y="555"/>
                    </a:cubicBezTo>
                    <a:cubicBezTo>
                      <a:pt x="938" y="541"/>
                      <a:pt x="895" y="555"/>
                      <a:pt x="943" y="539"/>
                    </a:cubicBezTo>
                    <a:cubicBezTo>
                      <a:pt x="991" y="523"/>
                      <a:pt x="983" y="528"/>
                      <a:pt x="999" y="523"/>
                    </a:cubicBezTo>
                    <a:cubicBezTo>
                      <a:pt x="1015" y="517"/>
                      <a:pt x="1018" y="517"/>
                      <a:pt x="1036" y="504"/>
                    </a:cubicBezTo>
                    <a:cubicBezTo>
                      <a:pt x="1055" y="491"/>
                      <a:pt x="1058" y="472"/>
                      <a:pt x="1058" y="472"/>
                    </a:cubicBezTo>
                    <a:cubicBezTo>
                      <a:pt x="1058" y="472"/>
                      <a:pt x="1082" y="421"/>
                      <a:pt x="1100" y="400"/>
                    </a:cubicBezTo>
                    <a:cubicBezTo>
                      <a:pt x="1119" y="379"/>
                      <a:pt x="1100" y="400"/>
                      <a:pt x="1119" y="376"/>
                    </a:cubicBezTo>
                    <a:cubicBezTo>
                      <a:pt x="1138" y="352"/>
                      <a:pt x="1138" y="368"/>
                      <a:pt x="1175" y="355"/>
                    </a:cubicBezTo>
                    <a:cubicBezTo>
                      <a:pt x="1212" y="341"/>
                      <a:pt x="1186" y="352"/>
                      <a:pt x="1231" y="352"/>
                    </a:cubicBezTo>
                    <a:cubicBezTo>
                      <a:pt x="1276" y="352"/>
                      <a:pt x="1231" y="352"/>
                      <a:pt x="1346" y="371"/>
                    </a:cubicBezTo>
                    <a:cubicBezTo>
                      <a:pt x="1460" y="389"/>
                      <a:pt x="1404" y="365"/>
                      <a:pt x="1404" y="365"/>
                    </a:cubicBezTo>
                    <a:cubicBezTo>
                      <a:pt x="1404" y="365"/>
                      <a:pt x="1420" y="357"/>
                      <a:pt x="1444" y="325"/>
                    </a:cubicBezTo>
                    <a:cubicBezTo>
                      <a:pt x="1468" y="293"/>
                      <a:pt x="1458" y="307"/>
                      <a:pt x="1468" y="288"/>
                    </a:cubicBezTo>
                    <a:cubicBezTo>
                      <a:pt x="1479" y="269"/>
                      <a:pt x="1500" y="251"/>
                      <a:pt x="1500" y="251"/>
                    </a:cubicBezTo>
                    <a:cubicBezTo>
                      <a:pt x="1500" y="251"/>
                      <a:pt x="1524" y="240"/>
                      <a:pt x="1583" y="216"/>
                    </a:cubicBezTo>
                    <a:cubicBezTo>
                      <a:pt x="1642" y="192"/>
                      <a:pt x="1583" y="216"/>
                      <a:pt x="1607" y="208"/>
                    </a:cubicBezTo>
                    <a:cubicBezTo>
                      <a:pt x="1631" y="200"/>
                      <a:pt x="1663" y="189"/>
                      <a:pt x="1663" y="189"/>
                    </a:cubicBezTo>
                    <a:cubicBezTo>
                      <a:pt x="1663" y="189"/>
                      <a:pt x="1671" y="179"/>
                      <a:pt x="1679" y="163"/>
                    </a:cubicBezTo>
                    <a:cubicBezTo>
                      <a:pt x="1687" y="147"/>
                      <a:pt x="1692" y="139"/>
                      <a:pt x="1692" y="139"/>
                    </a:cubicBezTo>
                    <a:cubicBezTo>
                      <a:pt x="1692" y="139"/>
                      <a:pt x="1706" y="125"/>
                      <a:pt x="1711" y="117"/>
                    </a:cubicBezTo>
                    <a:cubicBezTo>
                      <a:pt x="1716" y="109"/>
                      <a:pt x="1727" y="107"/>
                      <a:pt x="1740" y="99"/>
                    </a:cubicBezTo>
                    <a:cubicBezTo>
                      <a:pt x="1754" y="91"/>
                      <a:pt x="1756" y="96"/>
                      <a:pt x="1791" y="91"/>
                    </a:cubicBezTo>
                    <a:cubicBezTo>
                      <a:pt x="1826" y="85"/>
                      <a:pt x="1791" y="91"/>
                      <a:pt x="1850" y="91"/>
                    </a:cubicBezTo>
                    <a:cubicBezTo>
                      <a:pt x="1908" y="91"/>
                      <a:pt x="1868" y="91"/>
                      <a:pt x="1895" y="88"/>
                    </a:cubicBezTo>
                    <a:cubicBezTo>
                      <a:pt x="1922" y="85"/>
                      <a:pt x="1895" y="88"/>
                      <a:pt x="1916" y="77"/>
                    </a:cubicBezTo>
                    <a:cubicBezTo>
                      <a:pt x="1938" y="67"/>
                      <a:pt x="1930" y="69"/>
                      <a:pt x="1959" y="59"/>
                    </a:cubicBezTo>
                    <a:cubicBezTo>
                      <a:pt x="1988" y="48"/>
                      <a:pt x="1980" y="53"/>
                      <a:pt x="2004" y="45"/>
                    </a:cubicBezTo>
                    <a:cubicBezTo>
                      <a:pt x="2028" y="37"/>
                      <a:pt x="2015" y="35"/>
                      <a:pt x="2015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2"/>
              <p:cNvSpPr>
                <a:spLocks/>
              </p:cNvSpPr>
              <p:nvPr/>
            </p:nvSpPr>
            <p:spPr bwMode="auto">
              <a:xfrm>
                <a:off x="1022" y="1161"/>
                <a:ext cx="4729" cy="1864"/>
              </a:xfrm>
              <a:custGeom>
                <a:avLst/>
                <a:gdLst>
                  <a:gd name="T0" fmla="*/ 98 w 2002"/>
                  <a:gd name="T1" fmla="*/ 781 h 789"/>
                  <a:gd name="T2" fmla="*/ 183 w 2002"/>
                  <a:gd name="T3" fmla="*/ 773 h 789"/>
                  <a:gd name="T4" fmla="*/ 354 w 2002"/>
                  <a:gd name="T5" fmla="*/ 768 h 789"/>
                  <a:gd name="T6" fmla="*/ 479 w 2002"/>
                  <a:gd name="T7" fmla="*/ 762 h 789"/>
                  <a:gd name="T8" fmla="*/ 602 w 2002"/>
                  <a:gd name="T9" fmla="*/ 748 h 789"/>
                  <a:gd name="T10" fmla="*/ 642 w 2002"/>
                  <a:gd name="T11" fmla="*/ 714 h 789"/>
                  <a:gd name="T12" fmla="*/ 687 w 2002"/>
                  <a:gd name="T13" fmla="*/ 669 h 789"/>
                  <a:gd name="T14" fmla="*/ 727 w 2002"/>
                  <a:gd name="T15" fmla="*/ 605 h 789"/>
                  <a:gd name="T16" fmla="*/ 821 w 2002"/>
                  <a:gd name="T17" fmla="*/ 604 h 789"/>
                  <a:gd name="T18" fmla="*/ 869 w 2002"/>
                  <a:gd name="T19" fmla="*/ 541 h 789"/>
                  <a:gd name="T20" fmla="*/ 917 w 2002"/>
                  <a:gd name="T21" fmla="*/ 549 h 789"/>
                  <a:gd name="T22" fmla="*/ 946 w 2002"/>
                  <a:gd name="T23" fmla="*/ 488 h 789"/>
                  <a:gd name="T24" fmla="*/ 1018 w 2002"/>
                  <a:gd name="T25" fmla="*/ 446 h 789"/>
                  <a:gd name="T26" fmla="*/ 1127 w 2002"/>
                  <a:gd name="T27" fmla="*/ 432 h 789"/>
                  <a:gd name="T28" fmla="*/ 1234 w 2002"/>
                  <a:gd name="T29" fmla="*/ 428 h 789"/>
                  <a:gd name="T30" fmla="*/ 1354 w 2002"/>
                  <a:gd name="T31" fmla="*/ 413 h 789"/>
                  <a:gd name="T32" fmla="*/ 1405 w 2002"/>
                  <a:gd name="T33" fmla="*/ 360 h 789"/>
                  <a:gd name="T34" fmla="*/ 1466 w 2002"/>
                  <a:gd name="T35" fmla="*/ 282 h 789"/>
                  <a:gd name="T36" fmla="*/ 1501 w 2002"/>
                  <a:gd name="T37" fmla="*/ 226 h 789"/>
                  <a:gd name="T38" fmla="*/ 1514 w 2002"/>
                  <a:gd name="T39" fmla="*/ 149 h 789"/>
                  <a:gd name="T40" fmla="*/ 1671 w 2002"/>
                  <a:gd name="T41" fmla="*/ 157 h 789"/>
                  <a:gd name="T42" fmla="*/ 1735 w 2002"/>
                  <a:gd name="T43" fmla="*/ 152 h 789"/>
                  <a:gd name="T44" fmla="*/ 1770 w 2002"/>
                  <a:gd name="T45" fmla="*/ 136 h 789"/>
                  <a:gd name="T46" fmla="*/ 1781 w 2002"/>
                  <a:gd name="T47" fmla="*/ 136 h 789"/>
                  <a:gd name="T48" fmla="*/ 1930 w 2002"/>
                  <a:gd name="T49" fmla="*/ 154 h 789"/>
                  <a:gd name="T50" fmla="*/ 2002 w 2002"/>
                  <a:gd name="T51" fmla="*/ 168 h 789"/>
                  <a:gd name="T52" fmla="*/ 1879 w 2002"/>
                  <a:gd name="T53" fmla="*/ 40 h 789"/>
                  <a:gd name="T54" fmla="*/ 1754 w 2002"/>
                  <a:gd name="T55" fmla="*/ 45 h 789"/>
                  <a:gd name="T56" fmla="*/ 1501 w 2002"/>
                  <a:gd name="T57" fmla="*/ 32 h 789"/>
                  <a:gd name="T58" fmla="*/ 1397 w 2002"/>
                  <a:gd name="T59" fmla="*/ 80 h 789"/>
                  <a:gd name="T60" fmla="*/ 1345 w 2002"/>
                  <a:gd name="T61" fmla="*/ 146 h 789"/>
                  <a:gd name="T62" fmla="*/ 1341 w 2002"/>
                  <a:gd name="T63" fmla="*/ 330 h 789"/>
                  <a:gd name="T64" fmla="*/ 1184 w 2002"/>
                  <a:gd name="T65" fmla="*/ 337 h 789"/>
                  <a:gd name="T66" fmla="*/ 1154 w 2002"/>
                  <a:gd name="T67" fmla="*/ 357 h 789"/>
                  <a:gd name="T68" fmla="*/ 1018 w 2002"/>
                  <a:gd name="T69" fmla="*/ 365 h 789"/>
                  <a:gd name="T70" fmla="*/ 898 w 2002"/>
                  <a:gd name="T71" fmla="*/ 402 h 789"/>
                  <a:gd name="T72" fmla="*/ 847 w 2002"/>
                  <a:gd name="T73" fmla="*/ 464 h 789"/>
                  <a:gd name="T74" fmla="*/ 757 w 2002"/>
                  <a:gd name="T75" fmla="*/ 442 h 789"/>
                  <a:gd name="T76" fmla="*/ 687 w 2002"/>
                  <a:gd name="T77" fmla="*/ 498 h 789"/>
                  <a:gd name="T78" fmla="*/ 650 w 2002"/>
                  <a:gd name="T79" fmla="*/ 546 h 789"/>
                  <a:gd name="T80" fmla="*/ 591 w 2002"/>
                  <a:gd name="T81" fmla="*/ 621 h 789"/>
                  <a:gd name="T82" fmla="*/ 549 w 2002"/>
                  <a:gd name="T83" fmla="*/ 672 h 789"/>
                  <a:gd name="T84" fmla="*/ 410 w 2002"/>
                  <a:gd name="T85" fmla="*/ 647 h 789"/>
                  <a:gd name="T86" fmla="*/ 306 w 2002"/>
                  <a:gd name="T87" fmla="*/ 698 h 789"/>
                  <a:gd name="T88" fmla="*/ 234 w 2002"/>
                  <a:gd name="T89" fmla="*/ 680 h 789"/>
                  <a:gd name="T90" fmla="*/ 162 w 2002"/>
                  <a:gd name="T91" fmla="*/ 669 h 789"/>
                  <a:gd name="T92" fmla="*/ 58 w 2002"/>
                  <a:gd name="T93" fmla="*/ 685 h 789"/>
                  <a:gd name="T94" fmla="*/ 13 w 2002"/>
                  <a:gd name="T95" fmla="*/ 72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2" h="789">
                    <a:moveTo>
                      <a:pt x="39" y="760"/>
                    </a:moveTo>
                    <a:cubicBezTo>
                      <a:pt x="69" y="760"/>
                      <a:pt x="69" y="760"/>
                      <a:pt x="69" y="760"/>
                    </a:cubicBezTo>
                    <a:cubicBezTo>
                      <a:pt x="69" y="760"/>
                      <a:pt x="77" y="781"/>
                      <a:pt x="98" y="781"/>
                    </a:cubicBezTo>
                    <a:cubicBezTo>
                      <a:pt x="119" y="781"/>
                      <a:pt x="95" y="776"/>
                      <a:pt x="119" y="781"/>
                    </a:cubicBezTo>
                    <a:cubicBezTo>
                      <a:pt x="143" y="786"/>
                      <a:pt x="125" y="789"/>
                      <a:pt x="143" y="786"/>
                    </a:cubicBezTo>
                    <a:cubicBezTo>
                      <a:pt x="162" y="784"/>
                      <a:pt x="135" y="784"/>
                      <a:pt x="183" y="773"/>
                    </a:cubicBezTo>
                    <a:cubicBezTo>
                      <a:pt x="231" y="762"/>
                      <a:pt x="202" y="762"/>
                      <a:pt x="242" y="762"/>
                    </a:cubicBezTo>
                    <a:cubicBezTo>
                      <a:pt x="282" y="762"/>
                      <a:pt x="317" y="762"/>
                      <a:pt x="317" y="762"/>
                    </a:cubicBezTo>
                    <a:cubicBezTo>
                      <a:pt x="317" y="762"/>
                      <a:pt x="346" y="765"/>
                      <a:pt x="354" y="768"/>
                    </a:cubicBezTo>
                    <a:cubicBezTo>
                      <a:pt x="362" y="770"/>
                      <a:pt x="341" y="768"/>
                      <a:pt x="373" y="770"/>
                    </a:cubicBezTo>
                    <a:cubicBezTo>
                      <a:pt x="405" y="773"/>
                      <a:pt x="383" y="784"/>
                      <a:pt x="431" y="773"/>
                    </a:cubicBezTo>
                    <a:cubicBezTo>
                      <a:pt x="479" y="762"/>
                      <a:pt x="461" y="768"/>
                      <a:pt x="479" y="762"/>
                    </a:cubicBezTo>
                    <a:cubicBezTo>
                      <a:pt x="498" y="757"/>
                      <a:pt x="522" y="747"/>
                      <a:pt x="533" y="748"/>
                    </a:cubicBezTo>
                    <a:cubicBezTo>
                      <a:pt x="543" y="749"/>
                      <a:pt x="519" y="745"/>
                      <a:pt x="554" y="748"/>
                    </a:cubicBezTo>
                    <a:cubicBezTo>
                      <a:pt x="589" y="752"/>
                      <a:pt x="586" y="745"/>
                      <a:pt x="602" y="748"/>
                    </a:cubicBezTo>
                    <a:cubicBezTo>
                      <a:pt x="618" y="752"/>
                      <a:pt x="618" y="761"/>
                      <a:pt x="626" y="748"/>
                    </a:cubicBezTo>
                    <a:cubicBezTo>
                      <a:pt x="634" y="736"/>
                      <a:pt x="626" y="757"/>
                      <a:pt x="634" y="736"/>
                    </a:cubicBezTo>
                    <a:cubicBezTo>
                      <a:pt x="642" y="714"/>
                      <a:pt x="642" y="714"/>
                      <a:pt x="642" y="714"/>
                    </a:cubicBezTo>
                    <a:cubicBezTo>
                      <a:pt x="642" y="714"/>
                      <a:pt x="653" y="704"/>
                      <a:pt x="655" y="696"/>
                    </a:cubicBezTo>
                    <a:cubicBezTo>
                      <a:pt x="658" y="688"/>
                      <a:pt x="629" y="706"/>
                      <a:pt x="658" y="688"/>
                    </a:cubicBezTo>
                    <a:cubicBezTo>
                      <a:pt x="687" y="669"/>
                      <a:pt x="677" y="690"/>
                      <a:pt x="687" y="669"/>
                    </a:cubicBezTo>
                    <a:cubicBezTo>
                      <a:pt x="698" y="648"/>
                      <a:pt x="695" y="648"/>
                      <a:pt x="701" y="634"/>
                    </a:cubicBezTo>
                    <a:cubicBezTo>
                      <a:pt x="706" y="621"/>
                      <a:pt x="706" y="621"/>
                      <a:pt x="706" y="621"/>
                    </a:cubicBezTo>
                    <a:cubicBezTo>
                      <a:pt x="706" y="621"/>
                      <a:pt x="706" y="600"/>
                      <a:pt x="727" y="605"/>
                    </a:cubicBezTo>
                    <a:cubicBezTo>
                      <a:pt x="749" y="610"/>
                      <a:pt x="719" y="610"/>
                      <a:pt x="749" y="610"/>
                    </a:cubicBezTo>
                    <a:cubicBezTo>
                      <a:pt x="778" y="610"/>
                      <a:pt x="751" y="610"/>
                      <a:pt x="778" y="610"/>
                    </a:cubicBezTo>
                    <a:cubicBezTo>
                      <a:pt x="805" y="610"/>
                      <a:pt x="807" y="627"/>
                      <a:pt x="821" y="604"/>
                    </a:cubicBezTo>
                    <a:cubicBezTo>
                      <a:pt x="834" y="581"/>
                      <a:pt x="834" y="581"/>
                      <a:pt x="834" y="581"/>
                    </a:cubicBezTo>
                    <a:cubicBezTo>
                      <a:pt x="834" y="581"/>
                      <a:pt x="821" y="562"/>
                      <a:pt x="834" y="554"/>
                    </a:cubicBezTo>
                    <a:cubicBezTo>
                      <a:pt x="847" y="546"/>
                      <a:pt x="861" y="541"/>
                      <a:pt x="869" y="541"/>
                    </a:cubicBezTo>
                    <a:cubicBezTo>
                      <a:pt x="877" y="541"/>
                      <a:pt x="877" y="541"/>
                      <a:pt x="877" y="541"/>
                    </a:cubicBezTo>
                    <a:cubicBezTo>
                      <a:pt x="877" y="541"/>
                      <a:pt x="882" y="533"/>
                      <a:pt x="893" y="541"/>
                    </a:cubicBezTo>
                    <a:cubicBezTo>
                      <a:pt x="903" y="549"/>
                      <a:pt x="909" y="554"/>
                      <a:pt x="917" y="549"/>
                    </a:cubicBezTo>
                    <a:cubicBezTo>
                      <a:pt x="925" y="544"/>
                      <a:pt x="930" y="537"/>
                      <a:pt x="930" y="537"/>
                    </a:cubicBezTo>
                    <a:cubicBezTo>
                      <a:pt x="930" y="537"/>
                      <a:pt x="919" y="528"/>
                      <a:pt x="930" y="514"/>
                    </a:cubicBezTo>
                    <a:cubicBezTo>
                      <a:pt x="941" y="501"/>
                      <a:pt x="933" y="493"/>
                      <a:pt x="946" y="488"/>
                    </a:cubicBezTo>
                    <a:cubicBezTo>
                      <a:pt x="959" y="482"/>
                      <a:pt x="941" y="488"/>
                      <a:pt x="959" y="482"/>
                    </a:cubicBezTo>
                    <a:cubicBezTo>
                      <a:pt x="978" y="477"/>
                      <a:pt x="997" y="466"/>
                      <a:pt x="997" y="466"/>
                    </a:cubicBezTo>
                    <a:cubicBezTo>
                      <a:pt x="997" y="466"/>
                      <a:pt x="1010" y="445"/>
                      <a:pt x="1018" y="446"/>
                    </a:cubicBezTo>
                    <a:cubicBezTo>
                      <a:pt x="1026" y="448"/>
                      <a:pt x="1021" y="458"/>
                      <a:pt x="1042" y="446"/>
                    </a:cubicBezTo>
                    <a:cubicBezTo>
                      <a:pt x="1063" y="434"/>
                      <a:pt x="1058" y="432"/>
                      <a:pt x="1079" y="432"/>
                    </a:cubicBezTo>
                    <a:cubicBezTo>
                      <a:pt x="1101" y="432"/>
                      <a:pt x="1106" y="426"/>
                      <a:pt x="1127" y="432"/>
                    </a:cubicBezTo>
                    <a:cubicBezTo>
                      <a:pt x="1149" y="437"/>
                      <a:pt x="1165" y="424"/>
                      <a:pt x="1173" y="429"/>
                    </a:cubicBezTo>
                    <a:cubicBezTo>
                      <a:pt x="1181" y="434"/>
                      <a:pt x="1178" y="435"/>
                      <a:pt x="1197" y="428"/>
                    </a:cubicBezTo>
                    <a:cubicBezTo>
                      <a:pt x="1215" y="421"/>
                      <a:pt x="1218" y="438"/>
                      <a:pt x="1234" y="428"/>
                    </a:cubicBezTo>
                    <a:cubicBezTo>
                      <a:pt x="1250" y="418"/>
                      <a:pt x="1247" y="437"/>
                      <a:pt x="1269" y="426"/>
                    </a:cubicBezTo>
                    <a:cubicBezTo>
                      <a:pt x="1290" y="416"/>
                      <a:pt x="1314" y="413"/>
                      <a:pt x="1325" y="413"/>
                    </a:cubicBezTo>
                    <a:cubicBezTo>
                      <a:pt x="1335" y="413"/>
                      <a:pt x="1341" y="416"/>
                      <a:pt x="1354" y="413"/>
                    </a:cubicBezTo>
                    <a:cubicBezTo>
                      <a:pt x="1367" y="410"/>
                      <a:pt x="1370" y="432"/>
                      <a:pt x="1378" y="413"/>
                    </a:cubicBezTo>
                    <a:cubicBezTo>
                      <a:pt x="1386" y="394"/>
                      <a:pt x="1383" y="397"/>
                      <a:pt x="1391" y="384"/>
                    </a:cubicBezTo>
                    <a:cubicBezTo>
                      <a:pt x="1399" y="370"/>
                      <a:pt x="1394" y="384"/>
                      <a:pt x="1405" y="360"/>
                    </a:cubicBezTo>
                    <a:cubicBezTo>
                      <a:pt x="1415" y="336"/>
                      <a:pt x="1405" y="341"/>
                      <a:pt x="1423" y="320"/>
                    </a:cubicBezTo>
                    <a:cubicBezTo>
                      <a:pt x="1442" y="298"/>
                      <a:pt x="1418" y="314"/>
                      <a:pt x="1442" y="298"/>
                    </a:cubicBezTo>
                    <a:cubicBezTo>
                      <a:pt x="1466" y="282"/>
                      <a:pt x="1442" y="298"/>
                      <a:pt x="1466" y="282"/>
                    </a:cubicBezTo>
                    <a:cubicBezTo>
                      <a:pt x="1490" y="266"/>
                      <a:pt x="1485" y="280"/>
                      <a:pt x="1490" y="266"/>
                    </a:cubicBezTo>
                    <a:cubicBezTo>
                      <a:pt x="1495" y="253"/>
                      <a:pt x="1501" y="237"/>
                      <a:pt x="1501" y="237"/>
                    </a:cubicBezTo>
                    <a:cubicBezTo>
                      <a:pt x="1501" y="237"/>
                      <a:pt x="1498" y="237"/>
                      <a:pt x="1501" y="226"/>
                    </a:cubicBezTo>
                    <a:cubicBezTo>
                      <a:pt x="1503" y="216"/>
                      <a:pt x="1503" y="216"/>
                      <a:pt x="1503" y="216"/>
                    </a:cubicBezTo>
                    <a:cubicBezTo>
                      <a:pt x="1514" y="178"/>
                      <a:pt x="1514" y="178"/>
                      <a:pt x="1514" y="178"/>
                    </a:cubicBezTo>
                    <a:cubicBezTo>
                      <a:pt x="1514" y="149"/>
                      <a:pt x="1514" y="149"/>
                      <a:pt x="1514" y="149"/>
                    </a:cubicBezTo>
                    <a:cubicBezTo>
                      <a:pt x="1514" y="149"/>
                      <a:pt x="1541" y="136"/>
                      <a:pt x="1578" y="136"/>
                    </a:cubicBezTo>
                    <a:cubicBezTo>
                      <a:pt x="1615" y="136"/>
                      <a:pt x="1642" y="146"/>
                      <a:pt x="1642" y="146"/>
                    </a:cubicBezTo>
                    <a:cubicBezTo>
                      <a:pt x="1642" y="146"/>
                      <a:pt x="1653" y="157"/>
                      <a:pt x="1671" y="157"/>
                    </a:cubicBezTo>
                    <a:cubicBezTo>
                      <a:pt x="1690" y="157"/>
                      <a:pt x="1674" y="157"/>
                      <a:pt x="1690" y="157"/>
                    </a:cubicBezTo>
                    <a:cubicBezTo>
                      <a:pt x="1706" y="157"/>
                      <a:pt x="1703" y="152"/>
                      <a:pt x="1719" y="152"/>
                    </a:cubicBezTo>
                    <a:cubicBezTo>
                      <a:pt x="1735" y="152"/>
                      <a:pt x="1714" y="154"/>
                      <a:pt x="1735" y="152"/>
                    </a:cubicBezTo>
                    <a:cubicBezTo>
                      <a:pt x="1753" y="149"/>
                      <a:pt x="1758" y="140"/>
                      <a:pt x="1765" y="137"/>
                    </a:cubicBezTo>
                    <a:cubicBezTo>
                      <a:pt x="1758" y="137"/>
                      <a:pt x="1762" y="137"/>
                      <a:pt x="1766" y="136"/>
                    </a:cubicBezTo>
                    <a:cubicBezTo>
                      <a:pt x="1767" y="136"/>
                      <a:pt x="1768" y="136"/>
                      <a:pt x="1770" y="136"/>
                    </a:cubicBezTo>
                    <a:cubicBezTo>
                      <a:pt x="1774" y="136"/>
                      <a:pt x="1770" y="136"/>
                      <a:pt x="1766" y="136"/>
                    </a:cubicBezTo>
                    <a:cubicBezTo>
                      <a:pt x="1766" y="137"/>
                      <a:pt x="1766" y="137"/>
                      <a:pt x="1765" y="137"/>
                    </a:cubicBezTo>
                    <a:cubicBezTo>
                      <a:pt x="1768" y="136"/>
                      <a:pt x="1773" y="136"/>
                      <a:pt x="1781" y="136"/>
                    </a:cubicBezTo>
                    <a:cubicBezTo>
                      <a:pt x="1823" y="133"/>
                      <a:pt x="1831" y="136"/>
                      <a:pt x="1847" y="136"/>
                    </a:cubicBezTo>
                    <a:cubicBezTo>
                      <a:pt x="1863" y="136"/>
                      <a:pt x="1874" y="134"/>
                      <a:pt x="1874" y="134"/>
                    </a:cubicBezTo>
                    <a:cubicBezTo>
                      <a:pt x="1874" y="134"/>
                      <a:pt x="1919" y="154"/>
                      <a:pt x="1930" y="154"/>
                    </a:cubicBezTo>
                    <a:cubicBezTo>
                      <a:pt x="1941" y="154"/>
                      <a:pt x="1919" y="152"/>
                      <a:pt x="1941" y="154"/>
                    </a:cubicBezTo>
                    <a:cubicBezTo>
                      <a:pt x="1962" y="157"/>
                      <a:pt x="1989" y="162"/>
                      <a:pt x="1989" y="162"/>
                    </a:cubicBezTo>
                    <a:cubicBezTo>
                      <a:pt x="1989" y="162"/>
                      <a:pt x="1983" y="168"/>
                      <a:pt x="2002" y="168"/>
                    </a:cubicBezTo>
                    <a:cubicBezTo>
                      <a:pt x="2002" y="149"/>
                      <a:pt x="2002" y="149"/>
                      <a:pt x="2002" y="149"/>
                    </a:cubicBezTo>
                    <a:cubicBezTo>
                      <a:pt x="2002" y="149"/>
                      <a:pt x="1941" y="64"/>
                      <a:pt x="1917" y="58"/>
                    </a:cubicBezTo>
                    <a:cubicBezTo>
                      <a:pt x="1893" y="53"/>
                      <a:pt x="1903" y="50"/>
                      <a:pt x="1879" y="40"/>
                    </a:cubicBezTo>
                    <a:cubicBezTo>
                      <a:pt x="1855" y="29"/>
                      <a:pt x="1866" y="32"/>
                      <a:pt x="1829" y="17"/>
                    </a:cubicBezTo>
                    <a:cubicBezTo>
                      <a:pt x="1791" y="3"/>
                      <a:pt x="1818" y="18"/>
                      <a:pt x="1773" y="21"/>
                    </a:cubicBezTo>
                    <a:cubicBezTo>
                      <a:pt x="1727" y="24"/>
                      <a:pt x="1773" y="21"/>
                      <a:pt x="1754" y="45"/>
                    </a:cubicBezTo>
                    <a:cubicBezTo>
                      <a:pt x="1735" y="69"/>
                      <a:pt x="1701" y="72"/>
                      <a:pt x="1655" y="64"/>
                    </a:cubicBezTo>
                    <a:cubicBezTo>
                      <a:pt x="1610" y="56"/>
                      <a:pt x="1642" y="64"/>
                      <a:pt x="1629" y="64"/>
                    </a:cubicBezTo>
                    <a:cubicBezTo>
                      <a:pt x="1615" y="64"/>
                      <a:pt x="1615" y="64"/>
                      <a:pt x="1501" y="32"/>
                    </a:cubicBezTo>
                    <a:cubicBezTo>
                      <a:pt x="1386" y="0"/>
                      <a:pt x="1501" y="32"/>
                      <a:pt x="1474" y="32"/>
                    </a:cubicBezTo>
                    <a:cubicBezTo>
                      <a:pt x="1447" y="32"/>
                      <a:pt x="1458" y="42"/>
                      <a:pt x="1458" y="42"/>
                    </a:cubicBezTo>
                    <a:cubicBezTo>
                      <a:pt x="1458" y="42"/>
                      <a:pt x="1423" y="69"/>
                      <a:pt x="1397" y="80"/>
                    </a:cubicBezTo>
                    <a:cubicBezTo>
                      <a:pt x="1370" y="90"/>
                      <a:pt x="1397" y="80"/>
                      <a:pt x="1362" y="96"/>
                    </a:cubicBezTo>
                    <a:cubicBezTo>
                      <a:pt x="1327" y="112"/>
                      <a:pt x="1362" y="96"/>
                      <a:pt x="1346" y="104"/>
                    </a:cubicBezTo>
                    <a:cubicBezTo>
                      <a:pt x="1330" y="112"/>
                      <a:pt x="1354" y="120"/>
                      <a:pt x="1345" y="146"/>
                    </a:cubicBezTo>
                    <a:cubicBezTo>
                      <a:pt x="1335" y="173"/>
                      <a:pt x="1351" y="181"/>
                      <a:pt x="1344" y="208"/>
                    </a:cubicBezTo>
                    <a:cubicBezTo>
                      <a:pt x="1336" y="234"/>
                      <a:pt x="1351" y="234"/>
                      <a:pt x="1341" y="269"/>
                    </a:cubicBezTo>
                    <a:cubicBezTo>
                      <a:pt x="1330" y="304"/>
                      <a:pt x="1351" y="293"/>
                      <a:pt x="1341" y="330"/>
                    </a:cubicBezTo>
                    <a:cubicBezTo>
                      <a:pt x="1330" y="368"/>
                      <a:pt x="1311" y="341"/>
                      <a:pt x="1290" y="334"/>
                    </a:cubicBezTo>
                    <a:cubicBezTo>
                      <a:pt x="1269" y="326"/>
                      <a:pt x="1269" y="333"/>
                      <a:pt x="1213" y="334"/>
                    </a:cubicBezTo>
                    <a:cubicBezTo>
                      <a:pt x="1195" y="334"/>
                      <a:pt x="1187" y="335"/>
                      <a:pt x="1184" y="337"/>
                    </a:cubicBezTo>
                    <a:cubicBezTo>
                      <a:pt x="1192" y="343"/>
                      <a:pt x="1177" y="340"/>
                      <a:pt x="1184" y="337"/>
                    </a:cubicBezTo>
                    <a:cubicBezTo>
                      <a:pt x="1184" y="337"/>
                      <a:pt x="1184" y="336"/>
                      <a:pt x="1183" y="336"/>
                    </a:cubicBezTo>
                    <a:cubicBezTo>
                      <a:pt x="1170" y="326"/>
                      <a:pt x="1170" y="349"/>
                      <a:pt x="1154" y="357"/>
                    </a:cubicBezTo>
                    <a:cubicBezTo>
                      <a:pt x="1138" y="365"/>
                      <a:pt x="1141" y="360"/>
                      <a:pt x="1119" y="370"/>
                    </a:cubicBezTo>
                    <a:cubicBezTo>
                      <a:pt x="1098" y="381"/>
                      <a:pt x="1103" y="378"/>
                      <a:pt x="1082" y="381"/>
                    </a:cubicBezTo>
                    <a:cubicBezTo>
                      <a:pt x="1082" y="381"/>
                      <a:pt x="1042" y="373"/>
                      <a:pt x="1018" y="365"/>
                    </a:cubicBezTo>
                    <a:cubicBezTo>
                      <a:pt x="994" y="357"/>
                      <a:pt x="1007" y="352"/>
                      <a:pt x="1002" y="341"/>
                    </a:cubicBezTo>
                    <a:cubicBezTo>
                      <a:pt x="997" y="330"/>
                      <a:pt x="986" y="341"/>
                      <a:pt x="986" y="341"/>
                    </a:cubicBezTo>
                    <a:cubicBezTo>
                      <a:pt x="986" y="341"/>
                      <a:pt x="986" y="341"/>
                      <a:pt x="898" y="402"/>
                    </a:cubicBezTo>
                    <a:cubicBezTo>
                      <a:pt x="810" y="464"/>
                      <a:pt x="898" y="402"/>
                      <a:pt x="882" y="429"/>
                    </a:cubicBezTo>
                    <a:cubicBezTo>
                      <a:pt x="866" y="456"/>
                      <a:pt x="882" y="429"/>
                      <a:pt x="871" y="435"/>
                    </a:cubicBezTo>
                    <a:cubicBezTo>
                      <a:pt x="861" y="441"/>
                      <a:pt x="863" y="448"/>
                      <a:pt x="847" y="464"/>
                    </a:cubicBezTo>
                    <a:cubicBezTo>
                      <a:pt x="831" y="480"/>
                      <a:pt x="847" y="464"/>
                      <a:pt x="829" y="466"/>
                    </a:cubicBezTo>
                    <a:cubicBezTo>
                      <a:pt x="810" y="469"/>
                      <a:pt x="802" y="458"/>
                      <a:pt x="794" y="442"/>
                    </a:cubicBezTo>
                    <a:cubicBezTo>
                      <a:pt x="786" y="426"/>
                      <a:pt x="775" y="442"/>
                      <a:pt x="757" y="442"/>
                    </a:cubicBezTo>
                    <a:cubicBezTo>
                      <a:pt x="738" y="442"/>
                      <a:pt x="757" y="442"/>
                      <a:pt x="738" y="445"/>
                    </a:cubicBezTo>
                    <a:cubicBezTo>
                      <a:pt x="719" y="448"/>
                      <a:pt x="725" y="453"/>
                      <a:pt x="687" y="472"/>
                    </a:cubicBezTo>
                    <a:cubicBezTo>
                      <a:pt x="650" y="490"/>
                      <a:pt x="693" y="485"/>
                      <a:pt x="687" y="498"/>
                    </a:cubicBezTo>
                    <a:cubicBezTo>
                      <a:pt x="682" y="512"/>
                      <a:pt x="687" y="520"/>
                      <a:pt x="687" y="520"/>
                    </a:cubicBezTo>
                    <a:cubicBezTo>
                      <a:pt x="687" y="520"/>
                      <a:pt x="687" y="520"/>
                      <a:pt x="666" y="530"/>
                    </a:cubicBezTo>
                    <a:cubicBezTo>
                      <a:pt x="645" y="541"/>
                      <a:pt x="666" y="530"/>
                      <a:pt x="650" y="546"/>
                    </a:cubicBezTo>
                    <a:cubicBezTo>
                      <a:pt x="634" y="562"/>
                      <a:pt x="639" y="544"/>
                      <a:pt x="629" y="546"/>
                    </a:cubicBezTo>
                    <a:cubicBezTo>
                      <a:pt x="618" y="549"/>
                      <a:pt x="621" y="557"/>
                      <a:pt x="608" y="573"/>
                    </a:cubicBezTo>
                    <a:cubicBezTo>
                      <a:pt x="596" y="589"/>
                      <a:pt x="602" y="592"/>
                      <a:pt x="591" y="621"/>
                    </a:cubicBezTo>
                    <a:cubicBezTo>
                      <a:pt x="581" y="650"/>
                      <a:pt x="591" y="621"/>
                      <a:pt x="605" y="671"/>
                    </a:cubicBezTo>
                    <a:cubicBezTo>
                      <a:pt x="618" y="722"/>
                      <a:pt x="591" y="671"/>
                      <a:pt x="591" y="671"/>
                    </a:cubicBezTo>
                    <a:cubicBezTo>
                      <a:pt x="591" y="671"/>
                      <a:pt x="562" y="677"/>
                      <a:pt x="549" y="672"/>
                    </a:cubicBezTo>
                    <a:cubicBezTo>
                      <a:pt x="535" y="666"/>
                      <a:pt x="549" y="672"/>
                      <a:pt x="519" y="671"/>
                    </a:cubicBezTo>
                    <a:cubicBezTo>
                      <a:pt x="490" y="671"/>
                      <a:pt x="479" y="626"/>
                      <a:pt x="463" y="626"/>
                    </a:cubicBezTo>
                    <a:cubicBezTo>
                      <a:pt x="447" y="626"/>
                      <a:pt x="463" y="626"/>
                      <a:pt x="410" y="647"/>
                    </a:cubicBezTo>
                    <a:cubicBezTo>
                      <a:pt x="357" y="668"/>
                      <a:pt x="399" y="650"/>
                      <a:pt x="381" y="661"/>
                    </a:cubicBezTo>
                    <a:cubicBezTo>
                      <a:pt x="362" y="672"/>
                      <a:pt x="370" y="666"/>
                      <a:pt x="341" y="688"/>
                    </a:cubicBezTo>
                    <a:cubicBezTo>
                      <a:pt x="311" y="709"/>
                      <a:pt x="341" y="688"/>
                      <a:pt x="306" y="698"/>
                    </a:cubicBezTo>
                    <a:cubicBezTo>
                      <a:pt x="271" y="709"/>
                      <a:pt x="279" y="701"/>
                      <a:pt x="266" y="713"/>
                    </a:cubicBezTo>
                    <a:cubicBezTo>
                      <a:pt x="253" y="725"/>
                      <a:pt x="255" y="706"/>
                      <a:pt x="239" y="693"/>
                    </a:cubicBezTo>
                    <a:cubicBezTo>
                      <a:pt x="223" y="680"/>
                      <a:pt x="239" y="693"/>
                      <a:pt x="234" y="680"/>
                    </a:cubicBezTo>
                    <a:cubicBezTo>
                      <a:pt x="229" y="667"/>
                      <a:pt x="229" y="666"/>
                      <a:pt x="223" y="653"/>
                    </a:cubicBezTo>
                    <a:cubicBezTo>
                      <a:pt x="218" y="640"/>
                      <a:pt x="202" y="653"/>
                      <a:pt x="202" y="653"/>
                    </a:cubicBezTo>
                    <a:cubicBezTo>
                      <a:pt x="202" y="653"/>
                      <a:pt x="202" y="653"/>
                      <a:pt x="162" y="669"/>
                    </a:cubicBezTo>
                    <a:cubicBezTo>
                      <a:pt x="122" y="685"/>
                      <a:pt x="162" y="669"/>
                      <a:pt x="141" y="694"/>
                    </a:cubicBezTo>
                    <a:cubicBezTo>
                      <a:pt x="119" y="720"/>
                      <a:pt x="114" y="712"/>
                      <a:pt x="114" y="712"/>
                    </a:cubicBezTo>
                    <a:cubicBezTo>
                      <a:pt x="114" y="712"/>
                      <a:pt x="77" y="709"/>
                      <a:pt x="58" y="685"/>
                    </a:cubicBezTo>
                    <a:cubicBezTo>
                      <a:pt x="39" y="661"/>
                      <a:pt x="10" y="698"/>
                      <a:pt x="10" y="698"/>
                    </a:cubicBezTo>
                    <a:cubicBezTo>
                      <a:pt x="10" y="698"/>
                      <a:pt x="5" y="706"/>
                      <a:pt x="0" y="716"/>
                    </a:cubicBezTo>
                    <a:cubicBezTo>
                      <a:pt x="13" y="722"/>
                      <a:pt x="13" y="722"/>
                      <a:pt x="13" y="722"/>
                    </a:cubicBezTo>
                    <a:cubicBezTo>
                      <a:pt x="23" y="744"/>
                      <a:pt x="39" y="760"/>
                      <a:pt x="39" y="76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5" name="Group 37"/>
            <p:cNvGrpSpPr>
              <a:grpSpLocks noChangeAspect="1"/>
            </p:cNvGrpSpPr>
            <p:nvPr/>
          </p:nvGrpSpPr>
          <p:grpSpPr bwMode="auto">
            <a:xfrm rot="11807619">
              <a:off x="5913812" y="3678849"/>
              <a:ext cx="1586378" cy="697146"/>
              <a:chOff x="991" y="1161"/>
              <a:chExt cx="4790" cy="2105"/>
            </a:xfrm>
          </p:grpSpPr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3802" y="1957"/>
                <a:ext cx="35" cy="15"/>
              </a:xfrm>
              <a:custGeom>
                <a:avLst/>
                <a:gdLst>
                  <a:gd name="T0" fmla="*/ 7 w 15"/>
                  <a:gd name="T1" fmla="*/ 0 h 6"/>
                  <a:gd name="T2" fmla="*/ 7 w 15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6">
                    <a:moveTo>
                      <a:pt x="7" y="0"/>
                    </a:moveTo>
                    <a:cubicBezTo>
                      <a:pt x="0" y="3"/>
                      <a:pt x="15" y="6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5193" y="1483"/>
                <a:ext cx="19" cy="0"/>
              </a:xfrm>
              <a:custGeom>
                <a:avLst/>
                <a:gdLst>
                  <a:gd name="T0" fmla="*/ 4 w 8"/>
                  <a:gd name="T1" fmla="*/ 0 w 8"/>
                  <a:gd name="T2" fmla="*/ 4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4" y="0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5174" y="1483"/>
                <a:ext cx="19" cy="2"/>
              </a:xfrm>
              <a:custGeom>
                <a:avLst/>
                <a:gdLst>
                  <a:gd name="T0" fmla="*/ 7 w 8"/>
                  <a:gd name="T1" fmla="*/ 1 h 1"/>
                  <a:gd name="T2" fmla="*/ 8 w 8"/>
                  <a:gd name="T3" fmla="*/ 0 h 1"/>
                  <a:gd name="T4" fmla="*/ 7 w 8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">
                    <a:moveTo>
                      <a:pt x="7" y="1"/>
                    </a:moveTo>
                    <a:cubicBezTo>
                      <a:pt x="8" y="1"/>
                      <a:pt x="8" y="1"/>
                      <a:pt x="8" y="0"/>
                    </a:cubicBezTo>
                    <a:cubicBezTo>
                      <a:pt x="4" y="1"/>
                      <a:pt x="0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1"/>
              <p:cNvSpPr>
                <a:spLocks/>
              </p:cNvSpPr>
              <p:nvPr/>
            </p:nvSpPr>
            <p:spPr bwMode="auto">
              <a:xfrm>
                <a:off x="991" y="1476"/>
                <a:ext cx="4790" cy="1790"/>
              </a:xfrm>
              <a:custGeom>
                <a:avLst/>
                <a:gdLst>
                  <a:gd name="T0" fmla="*/ 2002 w 2028"/>
                  <a:gd name="T1" fmla="*/ 29 h 758"/>
                  <a:gd name="T2" fmla="*/ 1943 w 2028"/>
                  <a:gd name="T3" fmla="*/ 21 h 758"/>
                  <a:gd name="T4" fmla="*/ 1860 w 2028"/>
                  <a:gd name="T5" fmla="*/ 3 h 758"/>
                  <a:gd name="T6" fmla="*/ 1778 w 2028"/>
                  <a:gd name="T7" fmla="*/ 4 h 758"/>
                  <a:gd name="T8" fmla="*/ 1732 w 2028"/>
                  <a:gd name="T9" fmla="*/ 19 h 758"/>
                  <a:gd name="T10" fmla="*/ 1684 w 2028"/>
                  <a:gd name="T11" fmla="*/ 24 h 758"/>
                  <a:gd name="T12" fmla="*/ 1591 w 2028"/>
                  <a:gd name="T13" fmla="*/ 3 h 758"/>
                  <a:gd name="T14" fmla="*/ 1527 w 2028"/>
                  <a:gd name="T15" fmla="*/ 45 h 758"/>
                  <a:gd name="T16" fmla="*/ 1514 w 2028"/>
                  <a:gd name="T17" fmla="*/ 93 h 758"/>
                  <a:gd name="T18" fmla="*/ 1503 w 2028"/>
                  <a:gd name="T19" fmla="*/ 133 h 758"/>
                  <a:gd name="T20" fmla="*/ 1455 w 2028"/>
                  <a:gd name="T21" fmla="*/ 165 h 758"/>
                  <a:gd name="T22" fmla="*/ 1418 w 2028"/>
                  <a:gd name="T23" fmla="*/ 227 h 758"/>
                  <a:gd name="T24" fmla="*/ 1391 w 2028"/>
                  <a:gd name="T25" fmla="*/ 280 h 758"/>
                  <a:gd name="T26" fmla="*/ 1338 w 2028"/>
                  <a:gd name="T27" fmla="*/ 280 h 758"/>
                  <a:gd name="T28" fmla="*/ 1247 w 2028"/>
                  <a:gd name="T29" fmla="*/ 295 h 758"/>
                  <a:gd name="T30" fmla="*/ 1186 w 2028"/>
                  <a:gd name="T31" fmla="*/ 296 h 758"/>
                  <a:gd name="T32" fmla="*/ 1092 w 2028"/>
                  <a:gd name="T33" fmla="*/ 299 h 758"/>
                  <a:gd name="T34" fmla="*/ 1031 w 2028"/>
                  <a:gd name="T35" fmla="*/ 313 h 758"/>
                  <a:gd name="T36" fmla="*/ 972 w 2028"/>
                  <a:gd name="T37" fmla="*/ 349 h 758"/>
                  <a:gd name="T38" fmla="*/ 943 w 2028"/>
                  <a:gd name="T39" fmla="*/ 381 h 758"/>
                  <a:gd name="T40" fmla="*/ 930 w 2028"/>
                  <a:gd name="T41" fmla="*/ 416 h 758"/>
                  <a:gd name="T42" fmla="*/ 890 w 2028"/>
                  <a:gd name="T43" fmla="*/ 408 h 758"/>
                  <a:gd name="T44" fmla="*/ 847 w 2028"/>
                  <a:gd name="T45" fmla="*/ 421 h 758"/>
                  <a:gd name="T46" fmla="*/ 834 w 2028"/>
                  <a:gd name="T47" fmla="*/ 471 h 758"/>
                  <a:gd name="T48" fmla="*/ 762 w 2028"/>
                  <a:gd name="T49" fmla="*/ 477 h 758"/>
                  <a:gd name="T50" fmla="*/ 719 w 2028"/>
                  <a:gd name="T51" fmla="*/ 488 h 758"/>
                  <a:gd name="T52" fmla="*/ 700 w 2028"/>
                  <a:gd name="T53" fmla="*/ 536 h 758"/>
                  <a:gd name="T54" fmla="*/ 668 w 2028"/>
                  <a:gd name="T55" fmla="*/ 563 h 758"/>
                  <a:gd name="T56" fmla="*/ 647 w 2028"/>
                  <a:gd name="T57" fmla="*/ 603 h 758"/>
                  <a:gd name="T58" fmla="*/ 615 w 2028"/>
                  <a:gd name="T59" fmla="*/ 615 h 758"/>
                  <a:gd name="T60" fmla="*/ 546 w 2028"/>
                  <a:gd name="T61" fmla="*/ 615 h 758"/>
                  <a:gd name="T62" fmla="*/ 444 w 2028"/>
                  <a:gd name="T63" fmla="*/ 640 h 758"/>
                  <a:gd name="T64" fmla="*/ 367 w 2028"/>
                  <a:gd name="T65" fmla="*/ 635 h 758"/>
                  <a:gd name="T66" fmla="*/ 255 w 2028"/>
                  <a:gd name="T67" fmla="*/ 629 h 758"/>
                  <a:gd name="T68" fmla="*/ 156 w 2028"/>
                  <a:gd name="T69" fmla="*/ 653 h 758"/>
                  <a:gd name="T70" fmla="*/ 111 w 2028"/>
                  <a:gd name="T71" fmla="*/ 648 h 758"/>
                  <a:gd name="T72" fmla="*/ 52 w 2028"/>
                  <a:gd name="T73" fmla="*/ 627 h 758"/>
                  <a:gd name="T74" fmla="*/ 13 w 2028"/>
                  <a:gd name="T75" fmla="*/ 583 h 758"/>
                  <a:gd name="T76" fmla="*/ 2 w 2028"/>
                  <a:gd name="T77" fmla="*/ 637 h 758"/>
                  <a:gd name="T78" fmla="*/ 84 w 2028"/>
                  <a:gd name="T79" fmla="*/ 709 h 758"/>
                  <a:gd name="T80" fmla="*/ 234 w 2028"/>
                  <a:gd name="T81" fmla="*/ 733 h 758"/>
                  <a:gd name="T82" fmla="*/ 378 w 2028"/>
                  <a:gd name="T83" fmla="*/ 740 h 758"/>
                  <a:gd name="T84" fmla="*/ 487 w 2028"/>
                  <a:gd name="T85" fmla="*/ 707 h 758"/>
                  <a:gd name="T86" fmla="*/ 572 w 2028"/>
                  <a:gd name="T87" fmla="*/ 731 h 758"/>
                  <a:gd name="T88" fmla="*/ 652 w 2028"/>
                  <a:gd name="T89" fmla="*/ 699 h 758"/>
                  <a:gd name="T90" fmla="*/ 674 w 2028"/>
                  <a:gd name="T91" fmla="*/ 661 h 758"/>
                  <a:gd name="T92" fmla="*/ 727 w 2028"/>
                  <a:gd name="T93" fmla="*/ 589 h 758"/>
                  <a:gd name="T94" fmla="*/ 831 w 2028"/>
                  <a:gd name="T95" fmla="*/ 568 h 758"/>
                  <a:gd name="T96" fmla="*/ 943 w 2028"/>
                  <a:gd name="T97" fmla="*/ 539 h 758"/>
                  <a:gd name="T98" fmla="*/ 1036 w 2028"/>
                  <a:gd name="T99" fmla="*/ 504 h 758"/>
                  <a:gd name="T100" fmla="*/ 1100 w 2028"/>
                  <a:gd name="T101" fmla="*/ 400 h 758"/>
                  <a:gd name="T102" fmla="*/ 1175 w 2028"/>
                  <a:gd name="T103" fmla="*/ 355 h 758"/>
                  <a:gd name="T104" fmla="*/ 1346 w 2028"/>
                  <a:gd name="T105" fmla="*/ 371 h 758"/>
                  <a:gd name="T106" fmla="*/ 1444 w 2028"/>
                  <a:gd name="T107" fmla="*/ 325 h 758"/>
                  <a:gd name="T108" fmla="*/ 1500 w 2028"/>
                  <a:gd name="T109" fmla="*/ 251 h 758"/>
                  <a:gd name="T110" fmla="*/ 1607 w 2028"/>
                  <a:gd name="T111" fmla="*/ 208 h 758"/>
                  <a:gd name="T112" fmla="*/ 1679 w 2028"/>
                  <a:gd name="T113" fmla="*/ 163 h 758"/>
                  <a:gd name="T114" fmla="*/ 1711 w 2028"/>
                  <a:gd name="T115" fmla="*/ 117 h 758"/>
                  <a:gd name="T116" fmla="*/ 1791 w 2028"/>
                  <a:gd name="T117" fmla="*/ 91 h 758"/>
                  <a:gd name="T118" fmla="*/ 1895 w 2028"/>
                  <a:gd name="T119" fmla="*/ 88 h 758"/>
                  <a:gd name="T120" fmla="*/ 1959 w 2028"/>
                  <a:gd name="T121" fmla="*/ 59 h 758"/>
                  <a:gd name="T122" fmla="*/ 2015 w 2028"/>
                  <a:gd name="T123" fmla="*/ 35 h 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8" h="758">
                    <a:moveTo>
                      <a:pt x="2015" y="35"/>
                    </a:moveTo>
                    <a:cubicBezTo>
                      <a:pt x="1996" y="35"/>
                      <a:pt x="2002" y="29"/>
                      <a:pt x="2002" y="29"/>
                    </a:cubicBezTo>
                    <a:cubicBezTo>
                      <a:pt x="2002" y="29"/>
                      <a:pt x="1975" y="24"/>
                      <a:pt x="1954" y="21"/>
                    </a:cubicBezTo>
                    <a:cubicBezTo>
                      <a:pt x="1932" y="19"/>
                      <a:pt x="1954" y="21"/>
                      <a:pt x="1943" y="21"/>
                    </a:cubicBezTo>
                    <a:cubicBezTo>
                      <a:pt x="1932" y="21"/>
                      <a:pt x="1887" y="1"/>
                      <a:pt x="1887" y="1"/>
                    </a:cubicBezTo>
                    <a:cubicBezTo>
                      <a:pt x="1887" y="1"/>
                      <a:pt x="1876" y="3"/>
                      <a:pt x="1860" y="3"/>
                    </a:cubicBezTo>
                    <a:cubicBezTo>
                      <a:pt x="1844" y="3"/>
                      <a:pt x="1836" y="0"/>
                      <a:pt x="1794" y="3"/>
                    </a:cubicBezTo>
                    <a:cubicBezTo>
                      <a:pt x="1786" y="3"/>
                      <a:pt x="1781" y="3"/>
                      <a:pt x="1778" y="4"/>
                    </a:cubicBezTo>
                    <a:cubicBezTo>
                      <a:pt x="1771" y="7"/>
                      <a:pt x="1766" y="16"/>
                      <a:pt x="1748" y="19"/>
                    </a:cubicBezTo>
                    <a:cubicBezTo>
                      <a:pt x="1727" y="21"/>
                      <a:pt x="1748" y="19"/>
                      <a:pt x="1732" y="19"/>
                    </a:cubicBezTo>
                    <a:cubicBezTo>
                      <a:pt x="1716" y="19"/>
                      <a:pt x="1719" y="24"/>
                      <a:pt x="1703" y="24"/>
                    </a:cubicBezTo>
                    <a:cubicBezTo>
                      <a:pt x="1687" y="24"/>
                      <a:pt x="1703" y="24"/>
                      <a:pt x="1684" y="24"/>
                    </a:cubicBezTo>
                    <a:cubicBezTo>
                      <a:pt x="1666" y="24"/>
                      <a:pt x="1655" y="13"/>
                      <a:pt x="1655" y="13"/>
                    </a:cubicBezTo>
                    <a:cubicBezTo>
                      <a:pt x="1655" y="13"/>
                      <a:pt x="1628" y="3"/>
                      <a:pt x="1591" y="3"/>
                    </a:cubicBezTo>
                    <a:cubicBezTo>
                      <a:pt x="1554" y="3"/>
                      <a:pt x="1527" y="16"/>
                      <a:pt x="1527" y="16"/>
                    </a:cubicBezTo>
                    <a:cubicBezTo>
                      <a:pt x="1527" y="45"/>
                      <a:pt x="1527" y="45"/>
                      <a:pt x="1527" y="45"/>
                    </a:cubicBezTo>
                    <a:cubicBezTo>
                      <a:pt x="1516" y="83"/>
                      <a:pt x="1516" y="83"/>
                      <a:pt x="1516" y="83"/>
                    </a:cubicBezTo>
                    <a:cubicBezTo>
                      <a:pt x="1516" y="83"/>
                      <a:pt x="1516" y="83"/>
                      <a:pt x="1514" y="93"/>
                    </a:cubicBezTo>
                    <a:cubicBezTo>
                      <a:pt x="1511" y="104"/>
                      <a:pt x="1514" y="104"/>
                      <a:pt x="1514" y="104"/>
                    </a:cubicBezTo>
                    <a:cubicBezTo>
                      <a:pt x="1514" y="104"/>
                      <a:pt x="1508" y="120"/>
                      <a:pt x="1503" y="133"/>
                    </a:cubicBezTo>
                    <a:cubicBezTo>
                      <a:pt x="1498" y="147"/>
                      <a:pt x="1503" y="133"/>
                      <a:pt x="1479" y="149"/>
                    </a:cubicBezTo>
                    <a:cubicBezTo>
                      <a:pt x="1455" y="165"/>
                      <a:pt x="1479" y="149"/>
                      <a:pt x="1455" y="165"/>
                    </a:cubicBezTo>
                    <a:cubicBezTo>
                      <a:pt x="1431" y="181"/>
                      <a:pt x="1455" y="165"/>
                      <a:pt x="1436" y="187"/>
                    </a:cubicBezTo>
                    <a:cubicBezTo>
                      <a:pt x="1418" y="208"/>
                      <a:pt x="1428" y="203"/>
                      <a:pt x="1418" y="227"/>
                    </a:cubicBezTo>
                    <a:cubicBezTo>
                      <a:pt x="1407" y="251"/>
                      <a:pt x="1412" y="237"/>
                      <a:pt x="1404" y="251"/>
                    </a:cubicBezTo>
                    <a:cubicBezTo>
                      <a:pt x="1396" y="264"/>
                      <a:pt x="1399" y="261"/>
                      <a:pt x="1391" y="280"/>
                    </a:cubicBezTo>
                    <a:cubicBezTo>
                      <a:pt x="1383" y="299"/>
                      <a:pt x="1380" y="277"/>
                      <a:pt x="1367" y="280"/>
                    </a:cubicBezTo>
                    <a:cubicBezTo>
                      <a:pt x="1354" y="283"/>
                      <a:pt x="1348" y="280"/>
                      <a:pt x="1338" y="280"/>
                    </a:cubicBezTo>
                    <a:cubicBezTo>
                      <a:pt x="1327" y="280"/>
                      <a:pt x="1303" y="283"/>
                      <a:pt x="1282" y="293"/>
                    </a:cubicBezTo>
                    <a:cubicBezTo>
                      <a:pt x="1260" y="304"/>
                      <a:pt x="1263" y="285"/>
                      <a:pt x="1247" y="295"/>
                    </a:cubicBezTo>
                    <a:cubicBezTo>
                      <a:pt x="1231" y="305"/>
                      <a:pt x="1228" y="288"/>
                      <a:pt x="1210" y="295"/>
                    </a:cubicBezTo>
                    <a:cubicBezTo>
                      <a:pt x="1191" y="302"/>
                      <a:pt x="1194" y="301"/>
                      <a:pt x="1186" y="296"/>
                    </a:cubicBezTo>
                    <a:cubicBezTo>
                      <a:pt x="1178" y="291"/>
                      <a:pt x="1162" y="304"/>
                      <a:pt x="1140" y="299"/>
                    </a:cubicBezTo>
                    <a:cubicBezTo>
                      <a:pt x="1119" y="293"/>
                      <a:pt x="1114" y="299"/>
                      <a:pt x="1092" y="299"/>
                    </a:cubicBezTo>
                    <a:cubicBezTo>
                      <a:pt x="1071" y="299"/>
                      <a:pt x="1076" y="301"/>
                      <a:pt x="1055" y="313"/>
                    </a:cubicBezTo>
                    <a:cubicBezTo>
                      <a:pt x="1034" y="325"/>
                      <a:pt x="1039" y="315"/>
                      <a:pt x="1031" y="313"/>
                    </a:cubicBezTo>
                    <a:cubicBezTo>
                      <a:pt x="1023" y="312"/>
                      <a:pt x="1010" y="333"/>
                      <a:pt x="1010" y="333"/>
                    </a:cubicBezTo>
                    <a:cubicBezTo>
                      <a:pt x="1010" y="333"/>
                      <a:pt x="991" y="344"/>
                      <a:pt x="972" y="349"/>
                    </a:cubicBezTo>
                    <a:cubicBezTo>
                      <a:pt x="954" y="355"/>
                      <a:pt x="972" y="349"/>
                      <a:pt x="959" y="355"/>
                    </a:cubicBezTo>
                    <a:cubicBezTo>
                      <a:pt x="946" y="360"/>
                      <a:pt x="954" y="368"/>
                      <a:pt x="943" y="381"/>
                    </a:cubicBezTo>
                    <a:cubicBezTo>
                      <a:pt x="932" y="395"/>
                      <a:pt x="943" y="404"/>
                      <a:pt x="943" y="404"/>
                    </a:cubicBezTo>
                    <a:cubicBezTo>
                      <a:pt x="943" y="404"/>
                      <a:pt x="938" y="411"/>
                      <a:pt x="930" y="416"/>
                    </a:cubicBezTo>
                    <a:cubicBezTo>
                      <a:pt x="922" y="421"/>
                      <a:pt x="916" y="416"/>
                      <a:pt x="906" y="408"/>
                    </a:cubicBezTo>
                    <a:cubicBezTo>
                      <a:pt x="895" y="400"/>
                      <a:pt x="890" y="408"/>
                      <a:pt x="890" y="408"/>
                    </a:cubicBezTo>
                    <a:cubicBezTo>
                      <a:pt x="890" y="408"/>
                      <a:pt x="890" y="408"/>
                      <a:pt x="882" y="408"/>
                    </a:cubicBezTo>
                    <a:cubicBezTo>
                      <a:pt x="874" y="408"/>
                      <a:pt x="860" y="413"/>
                      <a:pt x="847" y="421"/>
                    </a:cubicBezTo>
                    <a:cubicBezTo>
                      <a:pt x="834" y="429"/>
                      <a:pt x="847" y="448"/>
                      <a:pt x="847" y="448"/>
                    </a:cubicBezTo>
                    <a:cubicBezTo>
                      <a:pt x="847" y="448"/>
                      <a:pt x="847" y="448"/>
                      <a:pt x="834" y="471"/>
                    </a:cubicBezTo>
                    <a:cubicBezTo>
                      <a:pt x="820" y="494"/>
                      <a:pt x="818" y="477"/>
                      <a:pt x="791" y="477"/>
                    </a:cubicBezTo>
                    <a:cubicBezTo>
                      <a:pt x="764" y="477"/>
                      <a:pt x="791" y="477"/>
                      <a:pt x="762" y="477"/>
                    </a:cubicBezTo>
                    <a:cubicBezTo>
                      <a:pt x="732" y="477"/>
                      <a:pt x="762" y="477"/>
                      <a:pt x="740" y="472"/>
                    </a:cubicBezTo>
                    <a:cubicBezTo>
                      <a:pt x="719" y="467"/>
                      <a:pt x="719" y="488"/>
                      <a:pt x="719" y="488"/>
                    </a:cubicBezTo>
                    <a:cubicBezTo>
                      <a:pt x="719" y="488"/>
                      <a:pt x="719" y="488"/>
                      <a:pt x="714" y="501"/>
                    </a:cubicBezTo>
                    <a:cubicBezTo>
                      <a:pt x="708" y="515"/>
                      <a:pt x="711" y="515"/>
                      <a:pt x="700" y="536"/>
                    </a:cubicBezTo>
                    <a:cubicBezTo>
                      <a:pt x="690" y="557"/>
                      <a:pt x="700" y="536"/>
                      <a:pt x="671" y="555"/>
                    </a:cubicBezTo>
                    <a:cubicBezTo>
                      <a:pt x="642" y="573"/>
                      <a:pt x="671" y="555"/>
                      <a:pt x="668" y="563"/>
                    </a:cubicBezTo>
                    <a:cubicBezTo>
                      <a:pt x="666" y="571"/>
                      <a:pt x="655" y="581"/>
                      <a:pt x="655" y="581"/>
                    </a:cubicBezTo>
                    <a:cubicBezTo>
                      <a:pt x="655" y="581"/>
                      <a:pt x="655" y="581"/>
                      <a:pt x="647" y="603"/>
                    </a:cubicBezTo>
                    <a:cubicBezTo>
                      <a:pt x="639" y="624"/>
                      <a:pt x="647" y="603"/>
                      <a:pt x="639" y="615"/>
                    </a:cubicBezTo>
                    <a:cubicBezTo>
                      <a:pt x="631" y="628"/>
                      <a:pt x="631" y="619"/>
                      <a:pt x="615" y="615"/>
                    </a:cubicBezTo>
                    <a:cubicBezTo>
                      <a:pt x="599" y="612"/>
                      <a:pt x="602" y="619"/>
                      <a:pt x="567" y="615"/>
                    </a:cubicBezTo>
                    <a:cubicBezTo>
                      <a:pt x="532" y="612"/>
                      <a:pt x="556" y="616"/>
                      <a:pt x="546" y="615"/>
                    </a:cubicBezTo>
                    <a:cubicBezTo>
                      <a:pt x="535" y="614"/>
                      <a:pt x="511" y="624"/>
                      <a:pt x="492" y="629"/>
                    </a:cubicBezTo>
                    <a:cubicBezTo>
                      <a:pt x="474" y="635"/>
                      <a:pt x="492" y="629"/>
                      <a:pt x="444" y="640"/>
                    </a:cubicBezTo>
                    <a:cubicBezTo>
                      <a:pt x="396" y="651"/>
                      <a:pt x="418" y="640"/>
                      <a:pt x="386" y="637"/>
                    </a:cubicBezTo>
                    <a:cubicBezTo>
                      <a:pt x="354" y="635"/>
                      <a:pt x="375" y="637"/>
                      <a:pt x="367" y="635"/>
                    </a:cubicBezTo>
                    <a:cubicBezTo>
                      <a:pt x="359" y="632"/>
                      <a:pt x="330" y="629"/>
                      <a:pt x="330" y="629"/>
                    </a:cubicBezTo>
                    <a:cubicBezTo>
                      <a:pt x="330" y="629"/>
                      <a:pt x="295" y="629"/>
                      <a:pt x="255" y="629"/>
                    </a:cubicBezTo>
                    <a:cubicBezTo>
                      <a:pt x="215" y="629"/>
                      <a:pt x="244" y="629"/>
                      <a:pt x="196" y="640"/>
                    </a:cubicBezTo>
                    <a:cubicBezTo>
                      <a:pt x="148" y="651"/>
                      <a:pt x="175" y="651"/>
                      <a:pt x="156" y="653"/>
                    </a:cubicBezTo>
                    <a:cubicBezTo>
                      <a:pt x="138" y="656"/>
                      <a:pt x="156" y="653"/>
                      <a:pt x="132" y="648"/>
                    </a:cubicBezTo>
                    <a:cubicBezTo>
                      <a:pt x="108" y="643"/>
                      <a:pt x="132" y="648"/>
                      <a:pt x="111" y="648"/>
                    </a:cubicBezTo>
                    <a:cubicBezTo>
                      <a:pt x="90" y="648"/>
                      <a:pt x="82" y="627"/>
                      <a:pt x="82" y="627"/>
                    </a:cubicBezTo>
                    <a:cubicBezTo>
                      <a:pt x="52" y="627"/>
                      <a:pt x="52" y="627"/>
                      <a:pt x="52" y="627"/>
                    </a:cubicBezTo>
                    <a:cubicBezTo>
                      <a:pt x="52" y="627"/>
                      <a:pt x="36" y="611"/>
                      <a:pt x="26" y="589"/>
                    </a:cubicBezTo>
                    <a:cubicBezTo>
                      <a:pt x="13" y="583"/>
                      <a:pt x="13" y="583"/>
                      <a:pt x="13" y="583"/>
                    </a:cubicBezTo>
                    <a:cubicBezTo>
                      <a:pt x="7" y="595"/>
                      <a:pt x="0" y="611"/>
                      <a:pt x="2" y="619"/>
                    </a:cubicBezTo>
                    <a:cubicBezTo>
                      <a:pt x="4" y="632"/>
                      <a:pt x="2" y="619"/>
                      <a:pt x="2" y="637"/>
                    </a:cubicBezTo>
                    <a:cubicBezTo>
                      <a:pt x="2" y="656"/>
                      <a:pt x="15" y="651"/>
                      <a:pt x="44" y="672"/>
                    </a:cubicBezTo>
                    <a:cubicBezTo>
                      <a:pt x="74" y="693"/>
                      <a:pt x="55" y="685"/>
                      <a:pt x="84" y="709"/>
                    </a:cubicBezTo>
                    <a:cubicBezTo>
                      <a:pt x="84" y="709"/>
                      <a:pt x="122" y="728"/>
                      <a:pt x="188" y="733"/>
                    </a:cubicBezTo>
                    <a:cubicBezTo>
                      <a:pt x="255" y="739"/>
                      <a:pt x="188" y="733"/>
                      <a:pt x="234" y="733"/>
                    </a:cubicBezTo>
                    <a:cubicBezTo>
                      <a:pt x="279" y="733"/>
                      <a:pt x="255" y="704"/>
                      <a:pt x="255" y="704"/>
                    </a:cubicBezTo>
                    <a:cubicBezTo>
                      <a:pt x="255" y="704"/>
                      <a:pt x="298" y="723"/>
                      <a:pt x="378" y="740"/>
                    </a:cubicBezTo>
                    <a:cubicBezTo>
                      <a:pt x="458" y="758"/>
                      <a:pt x="391" y="741"/>
                      <a:pt x="426" y="725"/>
                    </a:cubicBezTo>
                    <a:cubicBezTo>
                      <a:pt x="460" y="709"/>
                      <a:pt x="460" y="709"/>
                      <a:pt x="487" y="707"/>
                    </a:cubicBezTo>
                    <a:cubicBezTo>
                      <a:pt x="514" y="704"/>
                      <a:pt x="522" y="712"/>
                      <a:pt x="556" y="732"/>
                    </a:cubicBezTo>
                    <a:cubicBezTo>
                      <a:pt x="591" y="752"/>
                      <a:pt x="572" y="731"/>
                      <a:pt x="572" y="731"/>
                    </a:cubicBezTo>
                    <a:cubicBezTo>
                      <a:pt x="572" y="731"/>
                      <a:pt x="588" y="733"/>
                      <a:pt x="604" y="731"/>
                    </a:cubicBezTo>
                    <a:cubicBezTo>
                      <a:pt x="620" y="728"/>
                      <a:pt x="604" y="731"/>
                      <a:pt x="652" y="699"/>
                    </a:cubicBezTo>
                    <a:cubicBezTo>
                      <a:pt x="700" y="667"/>
                      <a:pt x="652" y="699"/>
                      <a:pt x="666" y="680"/>
                    </a:cubicBezTo>
                    <a:cubicBezTo>
                      <a:pt x="679" y="661"/>
                      <a:pt x="674" y="661"/>
                      <a:pt x="674" y="661"/>
                    </a:cubicBezTo>
                    <a:cubicBezTo>
                      <a:pt x="674" y="661"/>
                      <a:pt x="679" y="648"/>
                      <a:pt x="690" y="627"/>
                    </a:cubicBezTo>
                    <a:cubicBezTo>
                      <a:pt x="700" y="605"/>
                      <a:pt x="714" y="605"/>
                      <a:pt x="727" y="589"/>
                    </a:cubicBezTo>
                    <a:cubicBezTo>
                      <a:pt x="740" y="573"/>
                      <a:pt x="727" y="589"/>
                      <a:pt x="746" y="584"/>
                    </a:cubicBezTo>
                    <a:cubicBezTo>
                      <a:pt x="764" y="578"/>
                      <a:pt x="778" y="573"/>
                      <a:pt x="831" y="568"/>
                    </a:cubicBezTo>
                    <a:cubicBezTo>
                      <a:pt x="884" y="563"/>
                      <a:pt x="852" y="568"/>
                      <a:pt x="895" y="555"/>
                    </a:cubicBezTo>
                    <a:cubicBezTo>
                      <a:pt x="938" y="541"/>
                      <a:pt x="895" y="555"/>
                      <a:pt x="943" y="539"/>
                    </a:cubicBezTo>
                    <a:cubicBezTo>
                      <a:pt x="991" y="523"/>
                      <a:pt x="983" y="528"/>
                      <a:pt x="999" y="523"/>
                    </a:cubicBezTo>
                    <a:cubicBezTo>
                      <a:pt x="1015" y="517"/>
                      <a:pt x="1018" y="517"/>
                      <a:pt x="1036" y="504"/>
                    </a:cubicBezTo>
                    <a:cubicBezTo>
                      <a:pt x="1055" y="491"/>
                      <a:pt x="1058" y="472"/>
                      <a:pt x="1058" y="472"/>
                    </a:cubicBezTo>
                    <a:cubicBezTo>
                      <a:pt x="1058" y="472"/>
                      <a:pt x="1082" y="421"/>
                      <a:pt x="1100" y="400"/>
                    </a:cubicBezTo>
                    <a:cubicBezTo>
                      <a:pt x="1119" y="379"/>
                      <a:pt x="1100" y="400"/>
                      <a:pt x="1119" y="376"/>
                    </a:cubicBezTo>
                    <a:cubicBezTo>
                      <a:pt x="1138" y="352"/>
                      <a:pt x="1138" y="368"/>
                      <a:pt x="1175" y="355"/>
                    </a:cubicBezTo>
                    <a:cubicBezTo>
                      <a:pt x="1212" y="341"/>
                      <a:pt x="1186" y="352"/>
                      <a:pt x="1231" y="352"/>
                    </a:cubicBezTo>
                    <a:cubicBezTo>
                      <a:pt x="1276" y="352"/>
                      <a:pt x="1231" y="352"/>
                      <a:pt x="1346" y="371"/>
                    </a:cubicBezTo>
                    <a:cubicBezTo>
                      <a:pt x="1460" y="389"/>
                      <a:pt x="1404" y="365"/>
                      <a:pt x="1404" y="365"/>
                    </a:cubicBezTo>
                    <a:cubicBezTo>
                      <a:pt x="1404" y="365"/>
                      <a:pt x="1420" y="357"/>
                      <a:pt x="1444" y="325"/>
                    </a:cubicBezTo>
                    <a:cubicBezTo>
                      <a:pt x="1468" y="293"/>
                      <a:pt x="1458" y="307"/>
                      <a:pt x="1468" y="288"/>
                    </a:cubicBezTo>
                    <a:cubicBezTo>
                      <a:pt x="1479" y="269"/>
                      <a:pt x="1500" y="251"/>
                      <a:pt x="1500" y="251"/>
                    </a:cubicBezTo>
                    <a:cubicBezTo>
                      <a:pt x="1500" y="251"/>
                      <a:pt x="1524" y="240"/>
                      <a:pt x="1583" y="216"/>
                    </a:cubicBezTo>
                    <a:cubicBezTo>
                      <a:pt x="1642" y="192"/>
                      <a:pt x="1583" y="216"/>
                      <a:pt x="1607" y="208"/>
                    </a:cubicBezTo>
                    <a:cubicBezTo>
                      <a:pt x="1631" y="200"/>
                      <a:pt x="1663" y="189"/>
                      <a:pt x="1663" y="189"/>
                    </a:cubicBezTo>
                    <a:cubicBezTo>
                      <a:pt x="1663" y="189"/>
                      <a:pt x="1671" y="179"/>
                      <a:pt x="1679" y="163"/>
                    </a:cubicBezTo>
                    <a:cubicBezTo>
                      <a:pt x="1687" y="147"/>
                      <a:pt x="1692" y="139"/>
                      <a:pt x="1692" y="139"/>
                    </a:cubicBezTo>
                    <a:cubicBezTo>
                      <a:pt x="1692" y="139"/>
                      <a:pt x="1706" y="125"/>
                      <a:pt x="1711" y="117"/>
                    </a:cubicBezTo>
                    <a:cubicBezTo>
                      <a:pt x="1716" y="109"/>
                      <a:pt x="1727" y="107"/>
                      <a:pt x="1740" y="99"/>
                    </a:cubicBezTo>
                    <a:cubicBezTo>
                      <a:pt x="1754" y="91"/>
                      <a:pt x="1756" y="96"/>
                      <a:pt x="1791" y="91"/>
                    </a:cubicBezTo>
                    <a:cubicBezTo>
                      <a:pt x="1826" y="85"/>
                      <a:pt x="1791" y="91"/>
                      <a:pt x="1850" y="91"/>
                    </a:cubicBezTo>
                    <a:cubicBezTo>
                      <a:pt x="1908" y="91"/>
                      <a:pt x="1868" y="91"/>
                      <a:pt x="1895" y="88"/>
                    </a:cubicBezTo>
                    <a:cubicBezTo>
                      <a:pt x="1922" y="85"/>
                      <a:pt x="1895" y="88"/>
                      <a:pt x="1916" y="77"/>
                    </a:cubicBezTo>
                    <a:cubicBezTo>
                      <a:pt x="1938" y="67"/>
                      <a:pt x="1930" y="69"/>
                      <a:pt x="1959" y="59"/>
                    </a:cubicBezTo>
                    <a:cubicBezTo>
                      <a:pt x="1988" y="48"/>
                      <a:pt x="1980" y="53"/>
                      <a:pt x="2004" y="45"/>
                    </a:cubicBezTo>
                    <a:cubicBezTo>
                      <a:pt x="2028" y="37"/>
                      <a:pt x="2015" y="35"/>
                      <a:pt x="2015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2"/>
              <p:cNvSpPr>
                <a:spLocks/>
              </p:cNvSpPr>
              <p:nvPr/>
            </p:nvSpPr>
            <p:spPr bwMode="auto">
              <a:xfrm>
                <a:off x="1022" y="1161"/>
                <a:ext cx="4729" cy="1864"/>
              </a:xfrm>
              <a:custGeom>
                <a:avLst/>
                <a:gdLst>
                  <a:gd name="T0" fmla="*/ 98 w 2002"/>
                  <a:gd name="T1" fmla="*/ 781 h 789"/>
                  <a:gd name="T2" fmla="*/ 183 w 2002"/>
                  <a:gd name="T3" fmla="*/ 773 h 789"/>
                  <a:gd name="T4" fmla="*/ 354 w 2002"/>
                  <a:gd name="T5" fmla="*/ 768 h 789"/>
                  <a:gd name="T6" fmla="*/ 479 w 2002"/>
                  <a:gd name="T7" fmla="*/ 762 h 789"/>
                  <a:gd name="T8" fmla="*/ 602 w 2002"/>
                  <a:gd name="T9" fmla="*/ 748 h 789"/>
                  <a:gd name="T10" fmla="*/ 642 w 2002"/>
                  <a:gd name="T11" fmla="*/ 714 h 789"/>
                  <a:gd name="T12" fmla="*/ 687 w 2002"/>
                  <a:gd name="T13" fmla="*/ 669 h 789"/>
                  <a:gd name="T14" fmla="*/ 727 w 2002"/>
                  <a:gd name="T15" fmla="*/ 605 h 789"/>
                  <a:gd name="T16" fmla="*/ 821 w 2002"/>
                  <a:gd name="T17" fmla="*/ 604 h 789"/>
                  <a:gd name="T18" fmla="*/ 869 w 2002"/>
                  <a:gd name="T19" fmla="*/ 541 h 789"/>
                  <a:gd name="T20" fmla="*/ 917 w 2002"/>
                  <a:gd name="T21" fmla="*/ 549 h 789"/>
                  <a:gd name="T22" fmla="*/ 946 w 2002"/>
                  <a:gd name="T23" fmla="*/ 488 h 789"/>
                  <a:gd name="T24" fmla="*/ 1018 w 2002"/>
                  <a:gd name="T25" fmla="*/ 446 h 789"/>
                  <a:gd name="T26" fmla="*/ 1127 w 2002"/>
                  <a:gd name="T27" fmla="*/ 432 h 789"/>
                  <a:gd name="T28" fmla="*/ 1234 w 2002"/>
                  <a:gd name="T29" fmla="*/ 428 h 789"/>
                  <a:gd name="T30" fmla="*/ 1354 w 2002"/>
                  <a:gd name="T31" fmla="*/ 413 h 789"/>
                  <a:gd name="T32" fmla="*/ 1405 w 2002"/>
                  <a:gd name="T33" fmla="*/ 360 h 789"/>
                  <a:gd name="T34" fmla="*/ 1466 w 2002"/>
                  <a:gd name="T35" fmla="*/ 282 h 789"/>
                  <a:gd name="T36" fmla="*/ 1501 w 2002"/>
                  <a:gd name="T37" fmla="*/ 226 h 789"/>
                  <a:gd name="T38" fmla="*/ 1514 w 2002"/>
                  <a:gd name="T39" fmla="*/ 149 h 789"/>
                  <a:gd name="T40" fmla="*/ 1671 w 2002"/>
                  <a:gd name="T41" fmla="*/ 157 h 789"/>
                  <a:gd name="T42" fmla="*/ 1735 w 2002"/>
                  <a:gd name="T43" fmla="*/ 152 h 789"/>
                  <a:gd name="T44" fmla="*/ 1770 w 2002"/>
                  <a:gd name="T45" fmla="*/ 136 h 789"/>
                  <a:gd name="T46" fmla="*/ 1781 w 2002"/>
                  <a:gd name="T47" fmla="*/ 136 h 789"/>
                  <a:gd name="T48" fmla="*/ 1930 w 2002"/>
                  <a:gd name="T49" fmla="*/ 154 h 789"/>
                  <a:gd name="T50" fmla="*/ 2002 w 2002"/>
                  <a:gd name="T51" fmla="*/ 168 h 789"/>
                  <a:gd name="T52" fmla="*/ 1879 w 2002"/>
                  <a:gd name="T53" fmla="*/ 40 h 789"/>
                  <a:gd name="T54" fmla="*/ 1754 w 2002"/>
                  <a:gd name="T55" fmla="*/ 45 h 789"/>
                  <a:gd name="T56" fmla="*/ 1501 w 2002"/>
                  <a:gd name="T57" fmla="*/ 32 h 789"/>
                  <a:gd name="T58" fmla="*/ 1397 w 2002"/>
                  <a:gd name="T59" fmla="*/ 80 h 789"/>
                  <a:gd name="T60" fmla="*/ 1345 w 2002"/>
                  <a:gd name="T61" fmla="*/ 146 h 789"/>
                  <a:gd name="T62" fmla="*/ 1341 w 2002"/>
                  <a:gd name="T63" fmla="*/ 330 h 789"/>
                  <a:gd name="T64" fmla="*/ 1184 w 2002"/>
                  <a:gd name="T65" fmla="*/ 337 h 789"/>
                  <a:gd name="T66" fmla="*/ 1154 w 2002"/>
                  <a:gd name="T67" fmla="*/ 357 h 789"/>
                  <a:gd name="T68" fmla="*/ 1018 w 2002"/>
                  <a:gd name="T69" fmla="*/ 365 h 789"/>
                  <a:gd name="T70" fmla="*/ 898 w 2002"/>
                  <a:gd name="T71" fmla="*/ 402 h 789"/>
                  <a:gd name="T72" fmla="*/ 847 w 2002"/>
                  <a:gd name="T73" fmla="*/ 464 h 789"/>
                  <a:gd name="T74" fmla="*/ 757 w 2002"/>
                  <a:gd name="T75" fmla="*/ 442 h 789"/>
                  <a:gd name="T76" fmla="*/ 687 w 2002"/>
                  <a:gd name="T77" fmla="*/ 498 h 789"/>
                  <a:gd name="T78" fmla="*/ 650 w 2002"/>
                  <a:gd name="T79" fmla="*/ 546 h 789"/>
                  <a:gd name="T80" fmla="*/ 591 w 2002"/>
                  <a:gd name="T81" fmla="*/ 621 h 789"/>
                  <a:gd name="T82" fmla="*/ 549 w 2002"/>
                  <a:gd name="T83" fmla="*/ 672 h 789"/>
                  <a:gd name="T84" fmla="*/ 410 w 2002"/>
                  <a:gd name="T85" fmla="*/ 647 h 789"/>
                  <a:gd name="T86" fmla="*/ 306 w 2002"/>
                  <a:gd name="T87" fmla="*/ 698 h 789"/>
                  <a:gd name="T88" fmla="*/ 234 w 2002"/>
                  <a:gd name="T89" fmla="*/ 680 h 789"/>
                  <a:gd name="T90" fmla="*/ 162 w 2002"/>
                  <a:gd name="T91" fmla="*/ 669 h 789"/>
                  <a:gd name="T92" fmla="*/ 58 w 2002"/>
                  <a:gd name="T93" fmla="*/ 685 h 789"/>
                  <a:gd name="T94" fmla="*/ 13 w 2002"/>
                  <a:gd name="T95" fmla="*/ 722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2" h="789">
                    <a:moveTo>
                      <a:pt x="39" y="760"/>
                    </a:moveTo>
                    <a:cubicBezTo>
                      <a:pt x="69" y="760"/>
                      <a:pt x="69" y="760"/>
                      <a:pt x="69" y="760"/>
                    </a:cubicBezTo>
                    <a:cubicBezTo>
                      <a:pt x="69" y="760"/>
                      <a:pt x="77" y="781"/>
                      <a:pt x="98" y="781"/>
                    </a:cubicBezTo>
                    <a:cubicBezTo>
                      <a:pt x="119" y="781"/>
                      <a:pt x="95" y="776"/>
                      <a:pt x="119" y="781"/>
                    </a:cubicBezTo>
                    <a:cubicBezTo>
                      <a:pt x="143" y="786"/>
                      <a:pt x="125" y="789"/>
                      <a:pt x="143" y="786"/>
                    </a:cubicBezTo>
                    <a:cubicBezTo>
                      <a:pt x="162" y="784"/>
                      <a:pt x="135" y="784"/>
                      <a:pt x="183" y="773"/>
                    </a:cubicBezTo>
                    <a:cubicBezTo>
                      <a:pt x="231" y="762"/>
                      <a:pt x="202" y="762"/>
                      <a:pt x="242" y="762"/>
                    </a:cubicBezTo>
                    <a:cubicBezTo>
                      <a:pt x="282" y="762"/>
                      <a:pt x="317" y="762"/>
                      <a:pt x="317" y="762"/>
                    </a:cubicBezTo>
                    <a:cubicBezTo>
                      <a:pt x="317" y="762"/>
                      <a:pt x="346" y="765"/>
                      <a:pt x="354" y="768"/>
                    </a:cubicBezTo>
                    <a:cubicBezTo>
                      <a:pt x="362" y="770"/>
                      <a:pt x="341" y="768"/>
                      <a:pt x="373" y="770"/>
                    </a:cubicBezTo>
                    <a:cubicBezTo>
                      <a:pt x="405" y="773"/>
                      <a:pt x="383" y="784"/>
                      <a:pt x="431" y="773"/>
                    </a:cubicBezTo>
                    <a:cubicBezTo>
                      <a:pt x="479" y="762"/>
                      <a:pt x="461" y="768"/>
                      <a:pt x="479" y="762"/>
                    </a:cubicBezTo>
                    <a:cubicBezTo>
                      <a:pt x="498" y="757"/>
                      <a:pt x="522" y="747"/>
                      <a:pt x="533" y="748"/>
                    </a:cubicBezTo>
                    <a:cubicBezTo>
                      <a:pt x="543" y="749"/>
                      <a:pt x="519" y="745"/>
                      <a:pt x="554" y="748"/>
                    </a:cubicBezTo>
                    <a:cubicBezTo>
                      <a:pt x="589" y="752"/>
                      <a:pt x="586" y="745"/>
                      <a:pt x="602" y="748"/>
                    </a:cubicBezTo>
                    <a:cubicBezTo>
                      <a:pt x="618" y="752"/>
                      <a:pt x="618" y="761"/>
                      <a:pt x="626" y="748"/>
                    </a:cubicBezTo>
                    <a:cubicBezTo>
                      <a:pt x="634" y="736"/>
                      <a:pt x="626" y="757"/>
                      <a:pt x="634" y="736"/>
                    </a:cubicBezTo>
                    <a:cubicBezTo>
                      <a:pt x="642" y="714"/>
                      <a:pt x="642" y="714"/>
                      <a:pt x="642" y="714"/>
                    </a:cubicBezTo>
                    <a:cubicBezTo>
                      <a:pt x="642" y="714"/>
                      <a:pt x="653" y="704"/>
                      <a:pt x="655" y="696"/>
                    </a:cubicBezTo>
                    <a:cubicBezTo>
                      <a:pt x="658" y="688"/>
                      <a:pt x="629" y="706"/>
                      <a:pt x="658" y="688"/>
                    </a:cubicBezTo>
                    <a:cubicBezTo>
                      <a:pt x="687" y="669"/>
                      <a:pt x="677" y="690"/>
                      <a:pt x="687" y="669"/>
                    </a:cubicBezTo>
                    <a:cubicBezTo>
                      <a:pt x="698" y="648"/>
                      <a:pt x="695" y="648"/>
                      <a:pt x="701" y="634"/>
                    </a:cubicBezTo>
                    <a:cubicBezTo>
                      <a:pt x="706" y="621"/>
                      <a:pt x="706" y="621"/>
                      <a:pt x="706" y="621"/>
                    </a:cubicBezTo>
                    <a:cubicBezTo>
                      <a:pt x="706" y="621"/>
                      <a:pt x="706" y="600"/>
                      <a:pt x="727" y="605"/>
                    </a:cubicBezTo>
                    <a:cubicBezTo>
                      <a:pt x="749" y="610"/>
                      <a:pt x="719" y="610"/>
                      <a:pt x="749" y="610"/>
                    </a:cubicBezTo>
                    <a:cubicBezTo>
                      <a:pt x="778" y="610"/>
                      <a:pt x="751" y="610"/>
                      <a:pt x="778" y="610"/>
                    </a:cubicBezTo>
                    <a:cubicBezTo>
                      <a:pt x="805" y="610"/>
                      <a:pt x="807" y="627"/>
                      <a:pt x="821" y="604"/>
                    </a:cubicBezTo>
                    <a:cubicBezTo>
                      <a:pt x="834" y="581"/>
                      <a:pt x="834" y="581"/>
                      <a:pt x="834" y="581"/>
                    </a:cubicBezTo>
                    <a:cubicBezTo>
                      <a:pt x="834" y="581"/>
                      <a:pt x="821" y="562"/>
                      <a:pt x="834" y="554"/>
                    </a:cubicBezTo>
                    <a:cubicBezTo>
                      <a:pt x="847" y="546"/>
                      <a:pt x="861" y="541"/>
                      <a:pt x="869" y="541"/>
                    </a:cubicBezTo>
                    <a:cubicBezTo>
                      <a:pt x="877" y="541"/>
                      <a:pt x="877" y="541"/>
                      <a:pt x="877" y="541"/>
                    </a:cubicBezTo>
                    <a:cubicBezTo>
                      <a:pt x="877" y="541"/>
                      <a:pt x="882" y="533"/>
                      <a:pt x="893" y="541"/>
                    </a:cubicBezTo>
                    <a:cubicBezTo>
                      <a:pt x="903" y="549"/>
                      <a:pt x="909" y="554"/>
                      <a:pt x="917" y="549"/>
                    </a:cubicBezTo>
                    <a:cubicBezTo>
                      <a:pt x="925" y="544"/>
                      <a:pt x="930" y="537"/>
                      <a:pt x="930" y="537"/>
                    </a:cubicBezTo>
                    <a:cubicBezTo>
                      <a:pt x="930" y="537"/>
                      <a:pt x="919" y="528"/>
                      <a:pt x="930" y="514"/>
                    </a:cubicBezTo>
                    <a:cubicBezTo>
                      <a:pt x="941" y="501"/>
                      <a:pt x="933" y="493"/>
                      <a:pt x="946" y="488"/>
                    </a:cubicBezTo>
                    <a:cubicBezTo>
                      <a:pt x="959" y="482"/>
                      <a:pt x="941" y="488"/>
                      <a:pt x="959" y="482"/>
                    </a:cubicBezTo>
                    <a:cubicBezTo>
                      <a:pt x="978" y="477"/>
                      <a:pt x="997" y="466"/>
                      <a:pt x="997" y="466"/>
                    </a:cubicBezTo>
                    <a:cubicBezTo>
                      <a:pt x="997" y="466"/>
                      <a:pt x="1010" y="445"/>
                      <a:pt x="1018" y="446"/>
                    </a:cubicBezTo>
                    <a:cubicBezTo>
                      <a:pt x="1026" y="448"/>
                      <a:pt x="1021" y="458"/>
                      <a:pt x="1042" y="446"/>
                    </a:cubicBezTo>
                    <a:cubicBezTo>
                      <a:pt x="1063" y="434"/>
                      <a:pt x="1058" y="432"/>
                      <a:pt x="1079" y="432"/>
                    </a:cubicBezTo>
                    <a:cubicBezTo>
                      <a:pt x="1101" y="432"/>
                      <a:pt x="1106" y="426"/>
                      <a:pt x="1127" y="432"/>
                    </a:cubicBezTo>
                    <a:cubicBezTo>
                      <a:pt x="1149" y="437"/>
                      <a:pt x="1165" y="424"/>
                      <a:pt x="1173" y="429"/>
                    </a:cubicBezTo>
                    <a:cubicBezTo>
                      <a:pt x="1181" y="434"/>
                      <a:pt x="1178" y="435"/>
                      <a:pt x="1197" y="428"/>
                    </a:cubicBezTo>
                    <a:cubicBezTo>
                      <a:pt x="1215" y="421"/>
                      <a:pt x="1218" y="438"/>
                      <a:pt x="1234" y="428"/>
                    </a:cubicBezTo>
                    <a:cubicBezTo>
                      <a:pt x="1250" y="418"/>
                      <a:pt x="1247" y="437"/>
                      <a:pt x="1269" y="426"/>
                    </a:cubicBezTo>
                    <a:cubicBezTo>
                      <a:pt x="1290" y="416"/>
                      <a:pt x="1314" y="413"/>
                      <a:pt x="1325" y="413"/>
                    </a:cubicBezTo>
                    <a:cubicBezTo>
                      <a:pt x="1335" y="413"/>
                      <a:pt x="1341" y="416"/>
                      <a:pt x="1354" y="413"/>
                    </a:cubicBezTo>
                    <a:cubicBezTo>
                      <a:pt x="1367" y="410"/>
                      <a:pt x="1370" y="432"/>
                      <a:pt x="1378" y="413"/>
                    </a:cubicBezTo>
                    <a:cubicBezTo>
                      <a:pt x="1386" y="394"/>
                      <a:pt x="1383" y="397"/>
                      <a:pt x="1391" y="384"/>
                    </a:cubicBezTo>
                    <a:cubicBezTo>
                      <a:pt x="1399" y="370"/>
                      <a:pt x="1394" y="384"/>
                      <a:pt x="1405" y="360"/>
                    </a:cubicBezTo>
                    <a:cubicBezTo>
                      <a:pt x="1415" y="336"/>
                      <a:pt x="1405" y="341"/>
                      <a:pt x="1423" y="320"/>
                    </a:cubicBezTo>
                    <a:cubicBezTo>
                      <a:pt x="1442" y="298"/>
                      <a:pt x="1418" y="314"/>
                      <a:pt x="1442" y="298"/>
                    </a:cubicBezTo>
                    <a:cubicBezTo>
                      <a:pt x="1466" y="282"/>
                      <a:pt x="1442" y="298"/>
                      <a:pt x="1466" y="282"/>
                    </a:cubicBezTo>
                    <a:cubicBezTo>
                      <a:pt x="1490" y="266"/>
                      <a:pt x="1485" y="280"/>
                      <a:pt x="1490" y="266"/>
                    </a:cubicBezTo>
                    <a:cubicBezTo>
                      <a:pt x="1495" y="253"/>
                      <a:pt x="1501" y="237"/>
                      <a:pt x="1501" y="237"/>
                    </a:cubicBezTo>
                    <a:cubicBezTo>
                      <a:pt x="1501" y="237"/>
                      <a:pt x="1498" y="237"/>
                      <a:pt x="1501" y="226"/>
                    </a:cubicBezTo>
                    <a:cubicBezTo>
                      <a:pt x="1503" y="216"/>
                      <a:pt x="1503" y="216"/>
                      <a:pt x="1503" y="216"/>
                    </a:cubicBezTo>
                    <a:cubicBezTo>
                      <a:pt x="1514" y="178"/>
                      <a:pt x="1514" y="178"/>
                      <a:pt x="1514" y="178"/>
                    </a:cubicBezTo>
                    <a:cubicBezTo>
                      <a:pt x="1514" y="149"/>
                      <a:pt x="1514" y="149"/>
                      <a:pt x="1514" y="149"/>
                    </a:cubicBezTo>
                    <a:cubicBezTo>
                      <a:pt x="1514" y="149"/>
                      <a:pt x="1541" y="136"/>
                      <a:pt x="1578" y="136"/>
                    </a:cubicBezTo>
                    <a:cubicBezTo>
                      <a:pt x="1615" y="136"/>
                      <a:pt x="1642" y="146"/>
                      <a:pt x="1642" y="146"/>
                    </a:cubicBezTo>
                    <a:cubicBezTo>
                      <a:pt x="1642" y="146"/>
                      <a:pt x="1653" y="157"/>
                      <a:pt x="1671" y="157"/>
                    </a:cubicBezTo>
                    <a:cubicBezTo>
                      <a:pt x="1690" y="157"/>
                      <a:pt x="1674" y="157"/>
                      <a:pt x="1690" y="157"/>
                    </a:cubicBezTo>
                    <a:cubicBezTo>
                      <a:pt x="1706" y="157"/>
                      <a:pt x="1703" y="152"/>
                      <a:pt x="1719" y="152"/>
                    </a:cubicBezTo>
                    <a:cubicBezTo>
                      <a:pt x="1735" y="152"/>
                      <a:pt x="1714" y="154"/>
                      <a:pt x="1735" y="152"/>
                    </a:cubicBezTo>
                    <a:cubicBezTo>
                      <a:pt x="1753" y="149"/>
                      <a:pt x="1758" y="140"/>
                      <a:pt x="1765" y="137"/>
                    </a:cubicBezTo>
                    <a:cubicBezTo>
                      <a:pt x="1758" y="137"/>
                      <a:pt x="1762" y="137"/>
                      <a:pt x="1766" y="136"/>
                    </a:cubicBezTo>
                    <a:cubicBezTo>
                      <a:pt x="1767" y="136"/>
                      <a:pt x="1768" y="136"/>
                      <a:pt x="1770" y="136"/>
                    </a:cubicBezTo>
                    <a:cubicBezTo>
                      <a:pt x="1774" y="136"/>
                      <a:pt x="1770" y="136"/>
                      <a:pt x="1766" y="136"/>
                    </a:cubicBezTo>
                    <a:cubicBezTo>
                      <a:pt x="1766" y="137"/>
                      <a:pt x="1766" y="137"/>
                      <a:pt x="1765" y="137"/>
                    </a:cubicBezTo>
                    <a:cubicBezTo>
                      <a:pt x="1768" y="136"/>
                      <a:pt x="1773" y="136"/>
                      <a:pt x="1781" y="136"/>
                    </a:cubicBezTo>
                    <a:cubicBezTo>
                      <a:pt x="1823" y="133"/>
                      <a:pt x="1831" y="136"/>
                      <a:pt x="1847" y="136"/>
                    </a:cubicBezTo>
                    <a:cubicBezTo>
                      <a:pt x="1863" y="136"/>
                      <a:pt x="1874" y="134"/>
                      <a:pt x="1874" y="134"/>
                    </a:cubicBezTo>
                    <a:cubicBezTo>
                      <a:pt x="1874" y="134"/>
                      <a:pt x="1919" y="154"/>
                      <a:pt x="1930" y="154"/>
                    </a:cubicBezTo>
                    <a:cubicBezTo>
                      <a:pt x="1941" y="154"/>
                      <a:pt x="1919" y="152"/>
                      <a:pt x="1941" y="154"/>
                    </a:cubicBezTo>
                    <a:cubicBezTo>
                      <a:pt x="1962" y="157"/>
                      <a:pt x="1989" y="162"/>
                      <a:pt x="1989" y="162"/>
                    </a:cubicBezTo>
                    <a:cubicBezTo>
                      <a:pt x="1989" y="162"/>
                      <a:pt x="1983" y="168"/>
                      <a:pt x="2002" y="168"/>
                    </a:cubicBezTo>
                    <a:cubicBezTo>
                      <a:pt x="2002" y="149"/>
                      <a:pt x="2002" y="149"/>
                      <a:pt x="2002" y="149"/>
                    </a:cubicBezTo>
                    <a:cubicBezTo>
                      <a:pt x="2002" y="149"/>
                      <a:pt x="1941" y="64"/>
                      <a:pt x="1917" y="58"/>
                    </a:cubicBezTo>
                    <a:cubicBezTo>
                      <a:pt x="1893" y="53"/>
                      <a:pt x="1903" y="50"/>
                      <a:pt x="1879" y="40"/>
                    </a:cubicBezTo>
                    <a:cubicBezTo>
                      <a:pt x="1855" y="29"/>
                      <a:pt x="1866" y="32"/>
                      <a:pt x="1829" y="17"/>
                    </a:cubicBezTo>
                    <a:cubicBezTo>
                      <a:pt x="1791" y="3"/>
                      <a:pt x="1818" y="18"/>
                      <a:pt x="1773" y="21"/>
                    </a:cubicBezTo>
                    <a:cubicBezTo>
                      <a:pt x="1727" y="24"/>
                      <a:pt x="1773" y="21"/>
                      <a:pt x="1754" y="45"/>
                    </a:cubicBezTo>
                    <a:cubicBezTo>
                      <a:pt x="1735" y="69"/>
                      <a:pt x="1701" y="72"/>
                      <a:pt x="1655" y="64"/>
                    </a:cubicBezTo>
                    <a:cubicBezTo>
                      <a:pt x="1610" y="56"/>
                      <a:pt x="1642" y="64"/>
                      <a:pt x="1629" y="64"/>
                    </a:cubicBezTo>
                    <a:cubicBezTo>
                      <a:pt x="1615" y="64"/>
                      <a:pt x="1615" y="64"/>
                      <a:pt x="1501" y="32"/>
                    </a:cubicBezTo>
                    <a:cubicBezTo>
                      <a:pt x="1386" y="0"/>
                      <a:pt x="1501" y="32"/>
                      <a:pt x="1474" y="32"/>
                    </a:cubicBezTo>
                    <a:cubicBezTo>
                      <a:pt x="1447" y="32"/>
                      <a:pt x="1458" y="42"/>
                      <a:pt x="1458" y="42"/>
                    </a:cubicBezTo>
                    <a:cubicBezTo>
                      <a:pt x="1458" y="42"/>
                      <a:pt x="1423" y="69"/>
                      <a:pt x="1397" y="80"/>
                    </a:cubicBezTo>
                    <a:cubicBezTo>
                      <a:pt x="1370" y="90"/>
                      <a:pt x="1397" y="80"/>
                      <a:pt x="1362" y="96"/>
                    </a:cubicBezTo>
                    <a:cubicBezTo>
                      <a:pt x="1327" y="112"/>
                      <a:pt x="1362" y="96"/>
                      <a:pt x="1346" y="104"/>
                    </a:cubicBezTo>
                    <a:cubicBezTo>
                      <a:pt x="1330" y="112"/>
                      <a:pt x="1354" y="120"/>
                      <a:pt x="1345" y="146"/>
                    </a:cubicBezTo>
                    <a:cubicBezTo>
                      <a:pt x="1335" y="173"/>
                      <a:pt x="1351" y="181"/>
                      <a:pt x="1344" y="208"/>
                    </a:cubicBezTo>
                    <a:cubicBezTo>
                      <a:pt x="1336" y="234"/>
                      <a:pt x="1351" y="234"/>
                      <a:pt x="1341" y="269"/>
                    </a:cubicBezTo>
                    <a:cubicBezTo>
                      <a:pt x="1330" y="304"/>
                      <a:pt x="1351" y="293"/>
                      <a:pt x="1341" y="330"/>
                    </a:cubicBezTo>
                    <a:cubicBezTo>
                      <a:pt x="1330" y="368"/>
                      <a:pt x="1311" y="341"/>
                      <a:pt x="1290" y="334"/>
                    </a:cubicBezTo>
                    <a:cubicBezTo>
                      <a:pt x="1269" y="326"/>
                      <a:pt x="1269" y="333"/>
                      <a:pt x="1213" y="334"/>
                    </a:cubicBezTo>
                    <a:cubicBezTo>
                      <a:pt x="1195" y="334"/>
                      <a:pt x="1187" y="335"/>
                      <a:pt x="1184" y="337"/>
                    </a:cubicBezTo>
                    <a:cubicBezTo>
                      <a:pt x="1192" y="343"/>
                      <a:pt x="1177" y="340"/>
                      <a:pt x="1184" y="337"/>
                    </a:cubicBezTo>
                    <a:cubicBezTo>
                      <a:pt x="1184" y="337"/>
                      <a:pt x="1184" y="336"/>
                      <a:pt x="1183" y="336"/>
                    </a:cubicBezTo>
                    <a:cubicBezTo>
                      <a:pt x="1170" y="326"/>
                      <a:pt x="1170" y="349"/>
                      <a:pt x="1154" y="357"/>
                    </a:cubicBezTo>
                    <a:cubicBezTo>
                      <a:pt x="1138" y="365"/>
                      <a:pt x="1141" y="360"/>
                      <a:pt x="1119" y="370"/>
                    </a:cubicBezTo>
                    <a:cubicBezTo>
                      <a:pt x="1098" y="381"/>
                      <a:pt x="1103" y="378"/>
                      <a:pt x="1082" y="381"/>
                    </a:cubicBezTo>
                    <a:cubicBezTo>
                      <a:pt x="1082" y="381"/>
                      <a:pt x="1042" y="373"/>
                      <a:pt x="1018" y="365"/>
                    </a:cubicBezTo>
                    <a:cubicBezTo>
                      <a:pt x="994" y="357"/>
                      <a:pt x="1007" y="352"/>
                      <a:pt x="1002" y="341"/>
                    </a:cubicBezTo>
                    <a:cubicBezTo>
                      <a:pt x="997" y="330"/>
                      <a:pt x="986" y="341"/>
                      <a:pt x="986" y="341"/>
                    </a:cubicBezTo>
                    <a:cubicBezTo>
                      <a:pt x="986" y="341"/>
                      <a:pt x="986" y="341"/>
                      <a:pt x="898" y="402"/>
                    </a:cubicBezTo>
                    <a:cubicBezTo>
                      <a:pt x="810" y="464"/>
                      <a:pt x="898" y="402"/>
                      <a:pt x="882" y="429"/>
                    </a:cubicBezTo>
                    <a:cubicBezTo>
                      <a:pt x="866" y="456"/>
                      <a:pt x="882" y="429"/>
                      <a:pt x="871" y="435"/>
                    </a:cubicBezTo>
                    <a:cubicBezTo>
                      <a:pt x="861" y="441"/>
                      <a:pt x="863" y="448"/>
                      <a:pt x="847" y="464"/>
                    </a:cubicBezTo>
                    <a:cubicBezTo>
                      <a:pt x="831" y="480"/>
                      <a:pt x="847" y="464"/>
                      <a:pt x="829" y="466"/>
                    </a:cubicBezTo>
                    <a:cubicBezTo>
                      <a:pt x="810" y="469"/>
                      <a:pt x="802" y="458"/>
                      <a:pt x="794" y="442"/>
                    </a:cubicBezTo>
                    <a:cubicBezTo>
                      <a:pt x="786" y="426"/>
                      <a:pt x="775" y="442"/>
                      <a:pt x="757" y="442"/>
                    </a:cubicBezTo>
                    <a:cubicBezTo>
                      <a:pt x="738" y="442"/>
                      <a:pt x="757" y="442"/>
                      <a:pt x="738" y="445"/>
                    </a:cubicBezTo>
                    <a:cubicBezTo>
                      <a:pt x="719" y="448"/>
                      <a:pt x="725" y="453"/>
                      <a:pt x="687" y="472"/>
                    </a:cubicBezTo>
                    <a:cubicBezTo>
                      <a:pt x="650" y="490"/>
                      <a:pt x="693" y="485"/>
                      <a:pt x="687" y="498"/>
                    </a:cubicBezTo>
                    <a:cubicBezTo>
                      <a:pt x="682" y="512"/>
                      <a:pt x="687" y="520"/>
                      <a:pt x="687" y="520"/>
                    </a:cubicBezTo>
                    <a:cubicBezTo>
                      <a:pt x="687" y="520"/>
                      <a:pt x="687" y="520"/>
                      <a:pt x="666" y="530"/>
                    </a:cubicBezTo>
                    <a:cubicBezTo>
                      <a:pt x="645" y="541"/>
                      <a:pt x="666" y="530"/>
                      <a:pt x="650" y="546"/>
                    </a:cubicBezTo>
                    <a:cubicBezTo>
                      <a:pt x="634" y="562"/>
                      <a:pt x="639" y="544"/>
                      <a:pt x="629" y="546"/>
                    </a:cubicBezTo>
                    <a:cubicBezTo>
                      <a:pt x="618" y="549"/>
                      <a:pt x="621" y="557"/>
                      <a:pt x="608" y="573"/>
                    </a:cubicBezTo>
                    <a:cubicBezTo>
                      <a:pt x="596" y="589"/>
                      <a:pt x="602" y="592"/>
                      <a:pt x="591" y="621"/>
                    </a:cubicBezTo>
                    <a:cubicBezTo>
                      <a:pt x="581" y="650"/>
                      <a:pt x="591" y="621"/>
                      <a:pt x="605" y="671"/>
                    </a:cubicBezTo>
                    <a:cubicBezTo>
                      <a:pt x="618" y="722"/>
                      <a:pt x="591" y="671"/>
                      <a:pt x="591" y="671"/>
                    </a:cubicBezTo>
                    <a:cubicBezTo>
                      <a:pt x="591" y="671"/>
                      <a:pt x="562" y="677"/>
                      <a:pt x="549" y="672"/>
                    </a:cubicBezTo>
                    <a:cubicBezTo>
                      <a:pt x="535" y="666"/>
                      <a:pt x="549" y="672"/>
                      <a:pt x="519" y="671"/>
                    </a:cubicBezTo>
                    <a:cubicBezTo>
                      <a:pt x="490" y="671"/>
                      <a:pt x="479" y="626"/>
                      <a:pt x="463" y="626"/>
                    </a:cubicBezTo>
                    <a:cubicBezTo>
                      <a:pt x="447" y="626"/>
                      <a:pt x="463" y="626"/>
                      <a:pt x="410" y="647"/>
                    </a:cubicBezTo>
                    <a:cubicBezTo>
                      <a:pt x="357" y="668"/>
                      <a:pt x="399" y="650"/>
                      <a:pt x="381" y="661"/>
                    </a:cubicBezTo>
                    <a:cubicBezTo>
                      <a:pt x="362" y="672"/>
                      <a:pt x="370" y="666"/>
                      <a:pt x="341" y="688"/>
                    </a:cubicBezTo>
                    <a:cubicBezTo>
                      <a:pt x="311" y="709"/>
                      <a:pt x="341" y="688"/>
                      <a:pt x="306" y="698"/>
                    </a:cubicBezTo>
                    <a:cubicBezTo>
                      <a:pt x="271" y="709"/>
                      <a:pt x="279" y="701"/>
                      <a:pt x="266" y="713"/>
                    </a:cubicBezTo>
                    <a:cubicBezTo>
                      <a:pt x="253" y="725"/>
                      <a:pt x="255" y="706"/>
                      <a:pt x="239" y="693"/>
                    </a:cubicBezTo>
                    <a:cubicBezTo>
                      <a:pt x="223" y="680"/>
                      <a:pt x="239" y="693"/>
                      <a:pt x="234" y="680"/>
                    </a:cubicBezTo>
                    <a:cubicBezTo>
                      <a:pt x="229" y="667"/>
                      <a:pt x="229" y="666"/>
                      <a:pt x="223" y="653"/>
                    </a:cubicBezTo>
                    <a:cubicBezTo>
                      <a:pt x="218" y="640"/>
                      <a:pt x="202" y="653"/>
                      <a:pt x="202" y="653"/>
                    </a:cubicBezTo>
                    <a:cubicBezTo>
                      <a:pt x="202" y="653"/>
                      <a:pt x="202" y="653"/>
                      <a:pt x="162" y="669"/>
                    </a:cubicBezTo>
                    <a:cubicBezTo>
                      <a:pt x="122" y="685"/>
                      <a:pt x="162" y="669"/>
                      <a:pt x="141" y="694"/>
                    </a:cubicBezTo>
                    <a:cubicBezTo>
                      <a:pt x="119" y="720"/>
                      <a:pt x="114" y="712"/>
                      <a:pt x="114" y="712"/>
                    </a:cubicBezTo>
                    <a:cubicBezTo>
                      <a:pt x="114" y="712"/>
                      <a:pt x="77" y="709"/>
                      <a:pt x="58" y="685"/>
                    </a:cubicBezTo>
                    <a:cubicBezTo>
                      <a:pt x="39" y="661"/>
                      <a:pt x="10" y="698"/>
                      <a:pt x="10" y="698"/>
                    </a:cubicBezTo>
                    <a:cubicBezTo>
                      <a:pt x="10" y="698"/>
                      <a:pt x="5" y="706"/>
                      <a:pt x="0" y="716"/>
                    </a:cubicBezTo>
                    <a:cubicBezTo>
                      <a:pt x="13" y="722"/>
                      <a:pt x="13" y="722"/>
                      <a:pt x="13" y="722"/>
                    </a:cubicBezTo>
                    <a:cubicBezTo>
                      <a:pt x="23" y="744"/>
                      <a:pt x="39" y="760"/>
                      <a:pt x="39" y="76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8" name="Group 99"/>
          <p:cNvGrpSpPr/>
          <p:nvPr/>
        </p:nvGrpSpPr>
        <p:grpSpPr>
          <a:xfrm>
            <a:off x="6464719" y="2381732"/>
            <a:ext cx="135579" cy="237329"/>
            <a:chOff x="457260" y="2002908"/>
            <a:chExt cx="622987" cy="1319527"/>
          </a:xfrm>
        </p:grpSpPr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103"/>
          <p:cNvGrpSpPr/>
          <p:nvPr/>
        </p:nvGrpSpPr>
        <p:grpSpPr>
          <a:xfrm>
            <a:off x="6176837" y="2381732"/>
            <a:ext cx="135579" cy="237329"/>
            <a:chOff x="457260" y="2002908"/>
            <a:chExt cx="622987" cy="1319527"/>
          </a:xfrm>
        </p:grpSpPr>
        <p:sp>
          <p:nvSpPr>
            <p:cNvPr id="83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6" name="Group 108"/>
          <p:cNvGrpSpPr/>
          <p:nvPr/>
        </p:nvGrpSpPr>
        <p:grpSpPr>
          <a:xfrm>
            <a:off x="6278455" y="2331197"/>
            <a:ext cx="198502" cy="382220"/>
            <a:chOff x="457260" y="2002908"/>
            <a:chExt cx="622987" cy="1319527"/>
          </a:xfrm>
        </p:grpSpPr>
        <p:sp>
          <p:nvSpPr>
            <p:cNvPr id="87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0" name="Group 112"/>
          <p:cNvGrpSpPr/>
          <p:nvPr/>
        </p:nvGrpSpPr>
        <p:grpSpPr>
          <a:xfrm>
            <a:off x="6722157" y="2422860"/>
            <a:ext cx="135579" cy="237329"/>
            <a:chOff x="457260" y="2002908"/>
            <a:chExt cx="622987" cy="1319527"/>
          </a:xfrm>
        </p:grpSpPr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4" name="Group 118"/>
          <p:cNvGrpSpPr/>
          <p:nvPr/>
        </p:nvGrpSpPr>
        <p:grpSpPr>
          <a:xfrm>
            <a:off x="6446212" y="2540568"/>
            <a:ext cx="135579" cy="237329"/>
            <a:chOff x="457260" y="2002908"/>
            <a:chExt cx="622987" cy="1319527"/>
          </a:xfrm>
        </p:grpSpPr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8" name="Group 122"/>
          <p:cNvGrpSpPr/>
          <p:nvPr/>
        </p:nvGrpSpPr>
        <p:grpSpPr>
          <a:xfrm>
            <a:off x="6572092" y="2389725"/>
            <a:ext cx="198502" cy="382220"/>
            <a:chOff x="457260" y="2002908"/>
            <a:chExt cx="622987" cy="1319527"/>
          </a:xfrm>
        </p:grpSpPr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 flipH="1">
              <a:off x="730649" y="2908038"/>
              <a:ext cx="72581" cy="414397"/>
            </a:xfrm>
            <a:prstGeom prst="rect">
              <a:avLst/>
            </a:pr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 flipH="1">
              <a:off x="768149" y="2002908"/>
              <a:ext cx="312098" cy="1048109"/>
            </a:xfrm>
            <a:custGeom>
              <a:avLst/>
              <a:gdLst>
                <a:gd name="T0" fmla="*/ 0 w 109"/>
                <a:gd name="T1" fmla="*/ 257 h 366"/>
                <a:gd name="T2" fmla="*/ 109 w 109"/>
                <a:gd name="T3" fmla="*/ 366 h 366"/>
                <a:gd name="T4" fmla="*/ 109 w 109"/>
                <a:gd name="T5" fmla="*/ 0 h 366"/>
                <a:gd name="T6" fmla="*/ 0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0" y="257"/>
                  </a:moveTo>
                  <a:cubicBezTo>
                    <a:pt x="0" y="318"/>
                    <a:pt x="49" y="366"/>
                    <a:pt x="109" y="366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0" y="197"/>
                    <a:pt x="0" y="25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 flipH="1">
              <a:off x="457260" y="2002908"/>
              <a:ext cx="310889" cy="1048109"/>
            </a:xfrm>
            <a:custGeom>
              <a:avLst/>
              <a:gdLst>
                <a:gd name="T0" fmla="*/ 109 w 109"/>
                <a:gd name="T1" fmla="*/ 257 h 366"/>
                <a:gd name="T2" fmla="*/ 0 w 109"/>
                <a:gd name="T3" fmla="*/ 0 h 366"/>
                <a:gd name="T4" fmla="*/ 0 w 109"/>
                <a:gd name="T5" fmla="*/ 366 h 366"/>
                <a:gd name="T6" fmla="*/ 109 w 109"/>
                <a:gd name="T7" fmla="*/ 25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366">
                  <a:moveTo>
                    <a:pt x="109" y="257"/>
                  </a:moveTo>
                  <a:cubicBezTo>
                    <a:pt x="109" y="197"/>
                    <a:pt x="0" y="0"/>
                    <a:pt x="0" y="0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60" y="366"/>
                    <a:pt x="109" y="318"/>
                    <a:pt x="109" y="257"/>
                  </a:cubicBezTo>
                </a:path>
              </a:pathLst>
            </a:custGeom>
            <a:solidFill>
              <a:srgbClr val="EF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2" name="矩形 101"/>
          <p:cNvSpPr/>
          <p:nvPr/>
        </p:nvSpPr>
        <p:spPr>
          <a:xfrm>
            <a:off x="1203499" y="2533458"/>
            <a:ext cx="1649811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车辆使用率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80%</a:t>
            </a:r>
            <a:endParaRPr lang="zh-CN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03498" y="2967190"/>
            <a:ext cx="28312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累计骑行里程：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	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,000,000+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公里</a:t>
            </a:r>
            <a:endParaRPr lang="zh-CN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L 0.12153 4.93827E-6 " pathEditMode="relative" rAng="0" ptsTypes="AA">
                                      <p:cBhvr>
                                        <p:cTn id="15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L 0.12153 4.93827E-6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925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925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5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808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808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9" dur="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826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826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5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989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989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9" dur="5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5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927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nodeType="withEffect">
                                  <p:stCondLst>
                                    <p:cond delay="927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9" dur="5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68"/>
          <p:cNvGrpSpPr/>
          <p:nvPr/>
        </p:nvGrpSpPr>
        <p:grpSpPr>
          <a:xfrm>
            <a:off x="5418357" y="1862279"/>
            <a:ext cx="1854201" cy="1763712"/>
            <a:chOff x="5929313" y="3817937"/>
            <a:chExt cx="1854201" cy="1763712"/>
          </a:xfrm>
          <a:solidFill>
            <a:srgbClr val="FFC000"/>
          </a:solidFill>
        </p:grpSpPr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6369051" y="3825874"/>
              <a:ext cx="395288" cy="187325"/>
            </a:xfrm>
            <a:custGeom>
              <a:avLst/>
              <a:gdLst>
                <a:gd name="T0" fmla="*/ 0 w 105"/>
                <a:gd name="T1" fmla="*/ 40 h 50"/>
                <a:gd name="T2" fmla="*/ 105 w 105"/>
                <a:gd name="T3" fmla="*/ 0 h 50"/>
                <a:gd name="T4" fmla="*/ 95 w 105"/>
                <a:gd name="T5" fmla="*/ 40 h 50"/>
                <a:gd name="T6" fmla="*/ 75 w 105"/>
                <a:gd name="T7" fmla="*/ 50 h 50"/>
                <a:gd name="T8" fmla="*/ 0 w 105"/>
                <a:gd name="T9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0">
                  <a:moveTo>
                    <a:pt x="0" y="40"/>
                  </a:moveTo>
                  <a:cubicBezTo>
                    <a:pt x="32" y="20"/>
                    <a:pt x="67" y="5"/>
                    <a:pt x="105" y="0"/>
                  </a:cubicBezTo>
                  <a:cubicBezTo>
                    <a:pt x="101" y="13"/>
                    <a:pt x="98" y="27"/>
                    <a:pt x="95" y="40"/>
                  </a:cubicBezTo>
                  <a:cubicBezTo>
                    <a:pt x="88" y="41"/>
                    <a:pt x="81" y="45"/>
                    <a:pt x="75" y="50"/>
                  </a:cubicBezTo>
                  <a:cubicBezTo>
                    <a:pt x="50" y="46"/>
                    <a:pt x="25" y="43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1"/>
            <p:cNvSpPr>
              <a:spLocks/>
            </p:cNvSpPr>
            <p:nvPr/>
          </p:nvSpPr>
          <p:spPr bwMode="auto">
            <a:xfrm>
              <a:off x="6783388" y="3817937"/>
              <a:ext cx="288925" cy="176212"/>
            </a:xfrm>
            <a:custGeom>
              <a:avLst/>
              <a:gdLst>
                <a:gd name="T0" fmla="*/ 11 w 77"/>
                <a:gd name="T1" fmla="*/ 2 h 47"/>
                <a:gd name="T2" fmla="*/ 77 w 77"/>
                <a:gd name="T3" fmla="*/ 8 h 47"/>
                <a:gd name="T4" fmla="*/ 0 w 77"/>
                <a:gd name="T5" fmla="*/ 47 h 47"/>
                <a:gd name="T6" fmla="*/ 11 w 77"/>
                <a:gd name="T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47">
                  <a:moveTo>
                    <a:pt x="11" y="2"/>
                  </a:moveTo>
                  <a:cubicBezTo>
                    <a:pt x="33" y="0"/>
                    <a:pt x="56" y="2"/>
                    <a:pt x="77" y="8"/>
                  </a:cubicBezTo>
                  <a:cubicBezTo>
                    <a:pt x="50" y="18"/>
                    <a:pt x="24" y="30"/>
                    <a:pt x="0" y="47"/>
                  </a:cubicBezTo>
                  <a:cubicBezTo>
                    <a:pt x="3" y="31"/>
                    <a:pt x="7" y="16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3"/>
            <p:cNvSpPr>
              <a:spLocks/>
            </p:cNvSpPr>
            <p:nvPr/>
          </p:nvSpPr>
          <p:spPr bwMode="auto">
            <a:xfrm>
              <a:off x="6802438" y="3878262"/>
              <a:ext cx="661988" cy="511175"/>
            </a:xfrm>
            <a:custGeom>
              <a:avLst/>
              <a:gdLst>
                <a:gd name="T0" fmla="*/ 0 w 176"/>
                <a:gd name="T1" fmla="*/ 45 h 136"/>
                <a:gd name="T2" fmla="*/ 100 w 176"/>
                <a:gd name="T3" fmla="*/ 0 h 136"/>
                <a:gd name="T4" fmla="*/ 172 w 176"/>
                <a:gd name="T5" fmla="*/ 44 h 136"/>
                <a:gd name="T6" fmla="*/ 170 w 176"/>
                <a:gd name="T7" fmla="*/ 136 h 136"/>
                <a:gd name="T8" fmla="*/ 147 w 176"/>
                <a:gd name="T9" fmla="*/ 117 h 136"/>
                <a:gd name="T10" fmla="*/ 0 w 176"/>
                <a:gd name="T11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36">
                  <a:moveTo>
                    <a:pt x="0" y="45"/>
                  </a:moveTo>
                  <a:cubicBezTo>
                    <a:pt x="30" y="24"/>
                    <a:pt x="64" y="9"/>
                    <a:pt x="100" y="0"/>
                  </a:cubicBezTo>
                  <a:cubicBezTo>
                    <a:pt x="127" y="9"/>
                    <a:pt x="151" y="25"/>
                    <a:pt x="172" y="44"/>
                  </a:cubicBezTo>
                  <a:cubicBezTo>
                    <a:pt x="172" y="75"/>
                    <a:pt x="176" y="106"/>
                    <a:pt x="170" y="136"/>
                  </a:cubicBezTo>
                  <a:cubicBezTo>
                    <a:pt x="161" y="131"/>
                    <a:pt x="155" y="123"/>
                    <a:pt x="147" y="117"/>
                  </a:cubicBezTo>
                  <a:cubicBezTo>
                    <a:pt x="105" y="82"/>
                    <a:pt x="53" y="60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4"/>
            <p:cNvSpPr>
              <a:spLocks/>
            </p:cNvSpPr>
            <p:nvPr/>
          </p:nvSpPr>
          <p:spPr bwMode="auto">
            <a:xfrm>
              <a:off x="6113463" y="4032249"/>
              <a:ext cx="541338" cy="782637"/>
            </a:xfrm>
            <a:custGeom>
              <a:avLst/>
              <a:gdLst>
                <a:gd name="T0" fmla="*/ 0 w 144"/>
                <a:gd name="T1" fmla="*/ 62 h 208"/>
                <a:gd name="T2" fmla="*/ 48 w 144"/>
                <a:gd name="T3" fmla="*/ 2 h 208"/>
                <a:gd name="T4" fmla="*/ 140 w 144"/>
                <a:gd name="T5" fmla="*/ 10 h 208"/>
                <a:gd name="T6" fmla="*/ 128 w 144"/>
                <a:gd name="T7" fmla="*/ 34 h 208"/>
                <a:gd name="T8" fmla="*/ 46 w 144"/>
                <a:gd name="T9" fmla="*/ 208 h 208"/>
                <a:gd name="T10" fmla="*/ 0 w 144"/>
                <a:gd name="T11" fmla="*/ 6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208">
                  <a:moveTo>
                    <a:pt x="0" y="62"/>
                  </a:moveTo>
                  <a:cubicBezTo>
                    <a:pt x="12" y="39"/>
                    <a:pt x="29" y="19"/>
                    <a:pt x="48" y="2"/>
                  </a:cubicBezTo>
                  <a:cubicBezTo>
                    <a:pt x="79" y="0"/>
                    <a:pt x="110" y="5"/>
                    <a:pt x="140" y="10"/>
                  </a:cubicBezTo>
                  <a:cubicBezTo>
                    <a:pt x="144" y="21"/>
                    <a:pt x="134" y="27"/>
                    <a:pt x="128" y="34"/>
                  </a:cubicBezTo>
                  <a:cubicBezTo>
                    <a:pt x="84" y="82"/>
                    <a:pt x="60" y="145"/>
                    <a:pt x="46" y="208"/>
                  </a:cubicBezTo>
                  <a:cubicBezTo>
                    <a:pt x="16" y="166"/>
                    <a:pt x="2" y="113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7"/>
            <p:cNvSpPr>
              <a:spLocks/>
            </p:cNvSpPr>
            <p:nvPr/>
          </p:nvSpPr>
          <p:spPr bwMode="auto">
            <a:xfrm>
              <a:off x="6750051" y="4108449"/>
              <a:ext cx="673100" cy="923925"/>
            </a:xfrm>
            <a:custGeom>
              <a:avLst/>
              <a:gdLst>
                <a:gd name="T0" fmla="*/ 6 w 179"/>
                <a:gd name="T1" fmla="*/ 42 h 246"/>
                <a:gd name="T2" fmla="*/ 14 w 179"/>
                <a:gd name="T3" fmla="*/ 0 h 246"/>
                <a:gd name="T4" fmla="*/ 170 w 179"/>
                <a:gd name="T5" fmla="*/ 84 h 246"/>
                <a:gd name="T6" fmla="*/ 179 w 179"/>
                <a:gd name="T7" fmla="*/ 116 h 246"/>
                <a:gd name="T8" fmla="*/ 132 w 179"/>
                <a:gd name="T9" fmla="*/ 246 h 246"/>
                <a:gd name="T10" fmla="*/ 114 w 179"/>
                <a:gd name="T11" fmla="*/ 246 h 246"/>
                <a:gd name="T12" fmla="*/ 6 w 179"/>
                <a:gd name="T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46">
                  <a:moveTo>
                    <a:pt x="6" y="42"/>
                  </a:moveTo>
                  <a:cubicBezTo>
                    <a:pt x="6" y="28"/>
                    <a:pt x="0" y="10"/>
                    <a:pt x="14" y="0"/>
                  </a:cubicBezTo>
                  <a:cubicBezTo>
                    <a:pt x="71" y="16"/>
                    <a:pt x="127" y="42"/>
                    <a:pt x="170" y="84"/>
                  </a:cubicBezTo>
                  <a:cubicBezTo>
                    <a:pt x="168" y="96"/>
                    <a:pt x="170" y="108"/>
                    <a:pt x="179" y="116"/>
                  </a:cubicBezTo>
                  <a:cubicBezTo>
                    <a:pt x="171" y="161"/>
                    <a:pt x="156" y="206"/>
                    <a:pt x="132" y="246"/>
                  </a:cubicBezTo>
                  <a:cubicBezTo>
                    <a:pt x="126" y="246"/>
                    <a:pt x="120" y="246"/>
                    <a:pt x="114" y="246"/>
                  </a:cubicBezTo>
                  <a:cubicBezTo>
                    <a:pt x="57" y="192"/>
                    <a:pt x="13" y="121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7505701" y="4103687"/>
              <a:ext cx="277813" cy="766762"/>
            </a:xfrm>
            <a:custGeom>
              <a:avLst/>
              <a:gdLst>
                <a:gd name="T0" fmla="*/ 2 w 74"/>
                <a:gd name="T1" fmla="*/ 0 h 204"/>
                <a:gd name="T2" fmla="*/ 57 w 74"/>
                <a:gd name="T3" fmla="*/ 204 h 204"/>
                <a:gd name="T4" fmla="*/ 11 w 74"/>
                <a:gd name="T5" fmla="*/ 110 h 204"/>
                <a:gd name="T6" fmla="*/ 0 w 74"/>
                <a:gd name="T7" fmla="*/ 74 h 204"/>
                <a:gd name="T8" fmla="*/ 2 w 74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04">
                  <a:moveTo>
                    <a:pt x="2" y="0"/>
                  </a:moveTo>
                  <a:cubicBezTo>
                    <a:pt x="51" y="54"/>
                    <a:pt x="74" y="132"/>
                    <a:pt x="57" y="204"/>
                  </a:cubicBezTo>
                  <a:cubicBezTo>
                    <a:pt x="47" y="170"/>
                    <a:pt x="31" y="138"/>
                    <a:pt x="11" y="110"/>
                  </a:cubicBezTo>
                  <a:cubicBezTo>
                    <a:pt x="18" y="97"/>
                    <a:pt x="12" y="81"/>
                    <a:pt x="0" y="74"/>
                  </a:cubicBezTo>
                  <a:cubicBezTo>
                    <a:pt x="2" y="49"/>
                    <a:pt x="2" y="25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1"/>
            <p:cNvSpPr>
              <a:spLocks/>
            </p:cNvSpPr>
            <p:nvPr/>
          </p:nvSpPr>
          <p:spPr bwMode="auto">
            <a:xfrm>
              <a:off x="6351588" y="4141787"/>
              <a:ext cx="796925" cy="1157287"/>
            </a:xfrm>
            <a:custGeom>
              <a:avLst/>
              <a:gdLst>
                <a:gd name="T0" fmla="*/ 83 w 212"/>
                <a:gd name="T1" fmla="*/ 7 h 308"/>
                <a:gd name="T2" fmla="*/ 96 w 212"/>
                <a:gd name="T3" fmla="*/ 0 h 308"/>
                <a:gd name="T4" fmla="*/ 158 w 212"/>
                <a:gd name="T5" fmla="*/ 189 h 308"/>
                <a:gd name="T6" fmla="*/ 208 w 212"/>
                <a:gd name="T7" fmla="*/ 247 h 308"/>
                <a:gd name="T8" fmla="*/ 212 w 212"/>
                <a:gd name="T9" fmla="*/ 273 h 308"/>
                <a:gd name="T10" fmla="*/ 180 w 212"/>
                <a:gd name="T11" fmla="*/ 304 h 308"/>
                <a:gd name="T12" fmla="*/ 151 w 212"/>
                <a:gd name="T13" fmla="*/ 308 h 308"/>
                <a:gd name="T14" fmla="*/ 8 w 212"/>
                <a:gd name="T15" fmla="*/ 211 h 308"/>
                <a:gd name="T16" fmla="*/ 0 w 212"/>
                <a:gd name="T17" fmla="*/ 178 h 308"/>
                <a:gd name="T18" fmla="*/ 83 w 212"/>
                <a:gd name="T19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08">
                  <a:moveTo>
                    <a:pt x="83" y="7"/>
                  </a:moveTo>
                  <a:cubicBezTo>
                    <a:pt x="86" y="3"/>
                    <a:pt x="91" y="1"/>
                    <a:pt x="96" y="0"/>
                  </a:cubicBezTo>
                  <a:cubicBezTo>
                    <a:pt x="95" y="68"/>
                    <a:pt x="118" y="135"/>
                    <a:pt x="158" y="189"/>
                  </a:cubicBezTo>
                  <a:cubicBezTo>
                    <a:pt x="172" y="210"/>
                    <a:pt x="190" y="229"/>
                    <a:pt x="208" y="247"/>
                  </a:cubicBezTo>
                  <a:cubicBezTo>
                    <a:pt x="210" y="256"/>
                    <a:pt x="209" y="264"/>
                    <a:pt x="212" y="273"/>
                  </a:cubicBezTo>
                  <a:cubicBezTo>
                    <a:pt x="202" y="284"/>
                    <a:pt x="192" y="295"/>
                    <a:pt x="180" y="304"/>
                  </a:cubicBezTo>
                  <a:cubicBezTo>
                    <a:pt x="170" y="301"/>
                    <a:pt x="160" y="302"/>
                    <a:pt x="151" y="308"/>
                  </a:cubicBezTo>
                  <a:cubicBezTo>
                    <a:pt x="97" y="286"/>
                    <a:pt x="46" y="255"/>
                    <a:pt x="8" y="211"/>
                  </a:cubicBezTo>
                  <a:cubicBezTo>
                    <a:pt x="12" y="199"/>
                    <a:pt x="9" y="187"/>
                    <a:pt x="0" y="178"/>
                  </a:cubicBezTo>
                  <a:cubicBezTo>
                    <a:pt x="12" y="115"/>
                    <a:pt x="38" y="53"/>
                    <a:pt x="8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4"/>
            <p:cNvSpPr>
              <a:spLocks/>
            </p:cNvSpPr>
            <p:nvPr/>
          </p:nvSpPr>
          <p:spPr bwMode="auto">
            <a:xfrm>
              <a:off x="5929313" y="4364037"/>
              <a:ext cx="334963" cy="942975"/>
            </a:xfrm>
            <a:custGeom>
              <a:avLst/>
              <a:gdLst>
                <a:gd name="T0" fmla="*/ 88 w 89"/>
                <a:gd name="T1" fmla="*/ 251 h 251"/>
                <a:gd name="T2" fmla="*/ 36 w 89"/>
                <a:gd name="T3" fmla="*/ 0 h 251"/>
                <a:gd name="T4" fmla="*/ 79 w 89"/>
                <a:gd name="T5" fmla="*/ 124 h 251"/>
                <a:gd name="T6" fmla="*/ 89 w 89"/>
                <a:gd name="T7" fmla="*/ 162 h 251"/>
                <a:gd name="T8" fmla="*/ 88 w 89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1">
                  <a:moveTo>
                    <a:pt x="88" y="251"/>
                  </a:moveTo>
                  <a:cubicBezTo>
                    <a:pt x="21" y="188"/>
                    <a:pt x="0" y="84"/>
                    <a:pt x="36" y="0"/>
                  </a:cubicBezTo>
                  <a:cubicBezTo>
                    <a:pt x="41" y="44"/>
                    <a:pt x="56" y="86"/>
                    <a:pt x="79" y="124"/>
                  </a:cubicBezTo>
                  <a:cubicBezTo>
                    <a:pt x="74" y="138"/>
                    <a:pt x="75" y="154"/>
                    <a:pt x="89" y="162"/>
                  </a:cubicBezTo>
                  <a:cubicBezTo>
                    <a:pt x="88" y="192"/>
                    <a:pt x="85" y="221"/>
                    <a:pt x="88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7"/>
            <p:cNvSpPr>
              <a:spLocks/>
            </p:cNvSpPr>
            <p:nvPr/>
          </p:nvSpPr>
          <p:spPr bwMode="auto">
            <a:xfrm>
              <a:off x="7294563" y="4532312"/>
              <a:ext cx="390525" cy="755650"/>
            </a:xfrm>
            <a:custGeom>
              <a:avLst/>
              <a:gdLst>
                <a:gd name="T0" fmla="*/ 48 w 104"/>
                <a:gd name="T1" fmla="*/ 13 h 201"/>
                <a:gd name="T2" fmla="*/ 56 w 104"/>
                <a:gd name="T3" fmla="*/ 7 h 201"/>
                <a:gd name="T4" fmla="*/ 104 w 104"/>
                <a:gd name="T5" fmla="*/ 120 h 201"/>
                <a:gd name="T6" fmla="*/ 56 w 104"/>
                <a:gd name="T7" fmla="*/ 201 h 201"/>
                <a:gd name="T8" fmla="*/ 3 w 104"/>
                <a:gd name="T9" fmla="*/ 164 h 201"/>
                <a:gd name="T10" fmla="*/ 0 w 104"/>
                <a:gd name="T11" fmla="*/ 140 h 201"/>
                <a:gd name="T12" fmla="*/ 48 w 104"/>
                <a:gd name="T13" fmla="*/ 1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01">
                  <a:moveTo>
                    <a:pt x="48" y="13"/>
                  </a:moveTo>
                  <a:cubicBezTo>
                    <a:pt x="48" y="8"/>
                    <a:pt x="51" y="0"/>
                    <a:pt x="56" y="7"/>
                  </a:cubicBezTo>
                  <a:cubicBezTo>
                    <a:pt x="80" y="41"/>
                    <a:pt x="97" y="80"/>
                    <a:pt x="104" y="120"/>
                  </a:cubicBezTo>
                  <a:cubicBezTo>
                    <a:pt x="95" y="150"/>
                    <a:pt x="76" y="177"/>
                    <a:pt x="56" y="201"/>
                  </a:cubicBezTo>
                  <a:cubicBezTo>
                    <a:pt x="37" y="190"/>
                    <a:pt x="20" y="177"/>
                    <a:pt x="3" y="164"/>
                  </a:cubicBezTo>
                  <a:cubicBezTo>
                    <a:pt x="3" y="156"/>
                    <a:pt x="2" y="148"/>
                    <a:pt x="0" y="140"/>
                  </a:cubicBezTo>
                  <a:cubicBezTo>
                    <a:pt x="23" y="101"/>
                    <a:pt x="39" y="58"/>
                    <a:pt x="4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2"/>
            <p:cNvSpPr>
              <a:spLocks/>
            </p:cNvSpPr>
            <p:nvPr/>
          </p:nvSpPr>
          <p:spPr bwMode="auto">
            <a:xfrm>
              <a:off x="6308726" y="4964112"/>
              <a:ext cx="587375" cy="546100"/>
            </a:xfrm>
            <a:custGeom>
              <a:avLst/>
              <a:gdLst>
                <a:gd name="T0" fmla="*/ 4 w 156"/>
                <a:gd name="T1" fmla="*/ 0 h 145"/>
                <a:gd name="T2" fmla="*/ 155 w 156"/>
                <a:gd name="T3" fmla="*/ 103 h 145"/>
                <a:gd name="T4" fmla="*/ 156 w 156"/>
                <a:gd name="T5" fmla="*/ 110 h 145"/>
                <a:gd name="T6" fmla="*/ 71 w 156"/>
                <a:gd name="T7" fmla="*/ 145 h 145"/>
                <a:gd name="T8" fmla="*/ 4 w 156"/>
                <a:gd name="T9" fmla="*/ 106 h 145"/>
                <a:gd name="T10" fmla="*/ 4 w 156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145">
                  <a:moveTo>
                    <a:pt x="4" y="0"/>
                  </a:moveTo>
                  <a:cubicBezTo>
                    <a:pt x="46" y="46"/>
                    <a:pt x="99" y="79"/>
                    <a:pt x="155" y="103"/>
                  </a:cubicBezTo>
                  <a:cubicBezTo>
                    <a:pt x="155" y="105"/>
                    <a:pt x="156" y="108"/>
                    <a:pt x="156" y="110"/>
                  </a:cubicBezTo>
                  <a:cubicBezTo>
                    <a:pt x="130" y="126"/>
                    <a:pt x="101" y="137"/>
                    <a:pt x="71" y="145"/>
                  </a:cubicBezTo>
                  <a:cubicBezTo>
                    <a:pt x="47" y="135"/>
                    <a:pt x="23" y="124"/>
                    <a:pt x="4" y="106"/>
                  </a:cubicBezTo>
                  <a:cubicBezTo>
                    <a:pt x="0" y="90"/>
                    <a:pt x="3" y="17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7"/>
            <p:cNvSpPr>
              <a:spLocks/>
            </p:cNvSpPr>
            <p:nvPr/>
          </p:nvSpPr>
          <p:spPr bwMode="auto">
            <a:xfrm>
              <a:off x="7053263" y="5191124"/>
              <a:ext cx="406400" cy="250825"/>
            </a:xfrm>
            <a:custGeom>
              <a:avLst/>
              <a:gdLst>
                <a:gd name="T0" fmla="*/ 36 w 108"/>
                <a:gd name="T1" fmla="*/ 4 h 67"/>
                <a:gd name="T2" fmla="*/ 57 w 108"/>
                <a:gd name="T3" fmla="*/ 0 h 67"/>
                <a:gd name="T4" fmla="*/ 108 w 108"/>
                <a:gd name="T5" fmla="*/ 36 h 67"/>
                <a:gd name="T6" fmla="*/ 62 w 108"/>
                <a:gd name="T7" fmla="*/ 59 h 67"/>
                <a:gd name="T8" fmla="*/ 0 w 108"/>
                <a:gd name="T9" fmla="*/ 39 h 67"/>
                <a:gd name="T10" fmla="*/ 36 w 108"/>
                <a:gd name="T11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67">
                  <a:moveTo>
                    <a:pt x="36" y="4"/>
                  </a:moveTo>
                  <a:cubicBezTo>
                    <a:pt x="43" y="2"/>
                    <a:pt x="50" y="2"/>
                    <a:pt x="57" y="0"/>
                  </a:cubicBezTo>
                  <a:cubicBezTo>
                    <a:pt x="74" y="13"/>
                    <a:pt x="90" y="25"/>
                    <a:pt x="108" y="36"/>
                  </a:cubicBezTo>
                  <a:cubicBezTo>
                    <a:pt x="94" y="47"/>
                    <a:pt x="81" y="67"/>
                    <a:pt x="62" y="59"/>
                  </a:cubicBezTo>
                  <a:cubicBezTo>
                    <a:pt x="41" y="53"/>
                    <a:pt x="18" y="52"/>
                    <a:pt x="0" y="39"/>
                  </a:cubicBezTo>
                  <a:cubicBezTo>
                    <a:pt x="13" y="28"/>
                    <a:pt x="24" y="16"/>
                    <a:pt x="3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8"/>
            <p:cNvSpPr>
              <a:spLocks/>
            </p:cNvSpPr>
            <p:nvPr/>
          </p:nvSpPr>
          <p:spPr bwMode="auto">
            <a:xfrm>
              <a:off x="6681788" y="5411787"/>
              <a:ext cx="574675" cy="169862"/>
            </a:xfrm>
            <a:custGeom>
              <a:avLst/>
              <a:gdLst>
                <a:gd name="T0" fmla="*/ 100 w 153"/>
                <a:gd name="T1" fmla="*/ 0 h 45"/>
                <a:gd name="T2" fmla="*/ 153 w 153"/>
                <a:gd name="T3" fmla="*/ 14 h 45"/>
                <a:gd name="T4" fmla="*/ 0 w 153"/>
                <a:gd name="T5" fmla="*/ 33 h 45"/>
                <a:gd name="T6" fmla="*/ 63 w 153"/>
                <a:gd name="T7" fmla="*/ 5 h 45"/>
                <a:gd name="T8" fmla="*/ 100 w 153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45">
                  <a:moveTo>
                    <a:pt x="100" y="0"/>
                  </a:moveTo>
                  <a:cubicBezTo>
                    <a:pt x="117" y="5"/>
                    <a:pt x="135" y="10"/>
                    <a:pt x="153" y="14"/>
                  </a:cubicBezTo>
                  <a:cubicBezTo>
                    <a:pt x="107" y="38"/>
                    <a:pt x="51" y="45"/>
                    <a:pt x="0" y="33"/>
                  </a:cubicBezTo>
                  <a:cubicBezTo>
                    <a:pt x="22" y="26"/>
                    <a:pt x="43" y="17"/>
                    <a:pt x="63" y="5"/>
                  </a:cubicBezTo>
                  <a:cubicBezTo>
                    <a:pt x="75" y="13"/>
                    <a:pt x="91" y="12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54" name="Straight Arrow Connector 75"/>
          <p:cNvCxnSpPr/>
          <p:nvPr/>
        </p:nvCxnSpPr>
        <p:spPr>
          <a:xfrm flipH="1" flipV="1">
            <a:off x="4403887" y="2433779"/>
            <a:ext cx="1104830" cy="168968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75"/>
          <p:cNvCxnSpPr/>
          <p:nvPr/>
        </p:nvCxnSpPr>
        <p:spPr>
          <a:xfrm flipV="1">
            <a:off x="6354430" y="762611"/>
            <a:ext cx="13317" cy="109770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75"/>
          <p:cNvCxnSpPr/>
          <p:nvPr/>
        </p:nvCxnSpPr>
        <p:spPr>
          <a:xfrm flipH="1">
            <a:off x="5299549" y="3458968"/>
            <a:ext cx="614264" cy="95100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75"/>
          <p:cNvCxnSpPr/>
          <p:nvPr/>
        </p:nvCxnSpPr>
        <p:spPr>
          <a:xfrm>
            <a:off x="7077665" y="3218374"/>
            <a:ext cx="901090" cy="644266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5614242" y="2385916"/>
            <a:ext cx="1554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HelveticaNeueLT Pro 67 MdCn" panose="020B0606030502030204" pitchFamily="34" charset="0"/>
              </a:rPr>
              <a:t>172</a:t>
            </a:r>
            <a:r>
              <a:rPr lang="en-US" altLang="zh-CN" sz="3200" dirty="0" smtClean="0">
                <a:solidFill>
                  <a:schemeClr val="bg1"/>
                </a:solidFill>
                <a:latin typeface="HelveticaNeueLT Pro 67 MdCn" panose="020B0606030502030204" pitchFamily="34" charset="0"/>
              </a:rPr>
              <a:t>,028</a:t>
            </a:r>
            <a:endParaRPr lang="zh-CN" altLang="en-US" sz="32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grpSp>
        <p:nvGrpSpPr>
          <p:cNvPr id="159" name="Group 50"/>
          <p:cNvGrpSpPr/>
          <p:nvPr/>
        </p:nvGrpSpPr>
        <p:grpSpPr>
          <a:xfrm>
            <a:off x="3943589" y="2163877"/>
            <a:ext cx="426786" cy="426786"/>
            <a:chOff x="1179225" y="991203"/>
            <a:chExt cx="1402970" cy="1402971"/>
          </a:xfrm>
        </p:grpSpPr>
        <p:sp>
          <p:nvSpPr>
            <p:cNvPr id="160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62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6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3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Group 50"/>
          <p:cNvGrpSpPr/>
          <p:nvPr/>
        </p:nvGrpSpPr>
        <p:grpSpPr>
          <a:xfrm>
            <a:off x="6155546" y="286243"/>
            <a:ext cx="426786" cy="426786"/>
            <a:chOff x="1179225" y="991203"/>
            <a:chExt cx="1402970" cy="1402971"/>
          </a:xfrm>
        </p:grpSpPr>
        <p:sp>
          <p:nvSpPr>
            <p:cNvPr id="168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70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72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1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5" name="Group 50"/>
          <p:cNvGrpSpPr/>
          <p:nvPr/>
        </p:nvGrpSpPr>
        <p:grpSpPr>
          <a:xfrm>
            <a:off x="4933249" y="4399119"/>
            <a:ext cx="426786" cy="426786"/>
            <a:chOff x="1179225" y="991203"/>
            <a:chExt cx="1402970" cy="1402971"/>
          </a:xfrm>
        </p:grpSpPr>
        <p:sp>
          <p:nvSpPr>
            <p:cNvPr id="176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7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78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80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9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3" name="Group 50"/>
          <p:cNvGrpSpPr/>
          <p:nvPr/>
        </p:nvGrpSpPr>
        <p:grpSpPr>
          <a:xfrm>
            <a:off x="7997936" y="3790031"/>
            <a:ext cx="426786" cy="426786"/>
            <a:chOff x="1179225" y="991203"/>
            <a:chExt cx="1402970" cy="1402971"/>
          </a:xfrm>
        </p:grpSpPr>
        <p:sp>
          <p:nvSpPr>
            <p:cNvPr id="184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5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86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88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7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91" name="Straight Arrow Connector 75"/>
          <p:cNvCxnSpPr/>
          <p:nvPr/>
        </p:nvCxnSpPr>
        <p:spPr>
          <a:xfrm flipH="1" flipV="1">
            <a:off x="4900794" y="1863228"/>
            <a:ext cx="112936" cy="71626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75"/>
          <p:cNvCxnSpPr/>
          <p:nvPr/>
        </p:nvCxnSpPr>
        <p:spPr>
          <a:xfrm flipH="1">
            <a:off x="5009325" y="3862640"/>
            <a:ext cx="483105" cy="22842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5"/>
          <p:cNvCxnSpPr/>
          <p:nvPr/>
        </p:nvCxnSpPr>
        <p:spPr>
          <a:xfrm flipH="1">
            <a:off x="4592841" y="2545018"/>
            <a:ext cx="408191" cy="505871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50"/>
          <p:cNvGrpSpPr/>
          <p:nvPr/>
        </p:nvGrpSpPr>
        <p:grpSpPr>
          <a:xfrm>
            <a:off x="4674433" y="2204219"/>
            <a:ext cx="624861" cy="624861"/>
            <a:chOff x="1179225" y="991203"/>
            <a:chExt cx="1402970" cy="1402971"/>
          </a:xfrm>
        </p:grpSpPr>
        <p:sp>
          <p:nvSpPr>
            <p:cNvPr id="195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6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197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199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8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2" name="Group 50"/>
          <p:cNvGrpSpPr/>
          <p:nvPr/>
        </p:nvGrpSpPr>
        <p:grpSpPr>
          <a:xfrm>
            <a:off x="4649832" y="1370152"/>
            <a:ext cx="426786" cy="426786"/>
            <a:chOff x="1179223" y="991203"/>
            <a:chExt cx="1402969" cy="1402971"/>
          </a:xfrm>
        </p:grpSpPr>
        <p:sp>
          <p:nvSpPr>
            <p:cNvPr id="203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4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05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07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0" name="Group 50"/>
          <p:cNvGrpSpPr/>
          <p:nvPr/>
        </p:nvGrpSpPr>
        <p:grpSpPr>
          <a:xfrm>
            <a:off x="4217774" y="3057557"/>
            <a:ext cx="426786" cy="426786"/>
            <a:chOff x="1179223" y="991203"/>
            <a:chExt cx="1402969" cy="1402971"/>
          </a:xfrm>
        </p:grpSpPr>
        <p:sp>
          <p:nvSpPr>
            <p:cNvPr id="211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13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15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4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18" name="Straight Arrow Connector 75"/>
          <p:cNvCxnSpPr/>
          <p:nvPr/>
        </p:nvCxnSpPr>
        <p:spPr>
          <a:xfrm>
            <a:off x="5778586" y="4001645"/>
            <a:ext cx="288408" cy="487289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58"/>
          <p:cNvGrpSpPr/>
          <p:nvPr/>
        </p:nvGrpSpPr>
        <p:grpSpPr>
          <a:xfrm>
            <a:off x="5320546" y="3593695"/>
            <a:ext cx="624861" cy="624861"/>
            <a:chOff x="1179225" y="991203"/>
            <a:chExt cx="1402970" cy="1402971"/>
          </a:xfrm>
        </p:grpSpPr>
        <p:sp>
          <p:nvSpPr>
            <p:cNvPr id="220" name="Oval 59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1" name="Group 60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22" name="Group 61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2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3" name="Freeform 62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7" name="Group 50"/>
          <p:cNvGrpSpPr/>
          <p:nvPr/>
        </p:nvGrpSpPr>
        <p:grpSpPr>
          <a:xfrm>
            <a:off x="4519993" y="3672261"/>
            <a:ext cx="426786" cy="426786"/>
            <a:chOff x="1179223" y="991203"/>
            <a:chExt cx="1402969" cy="1402971"/>
          </a:xfrm>
        </p:grpSpPr>
        <p:sp>
          <p:nvSpPr>
            <p:cNvPr id="228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9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30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32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1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5" name="Group 50"/>
          <p:cNvGrpSpPr/>
          <p:nvPr/>
        </p:nvGrpSpPr>
        <p:grpSpPr>
          <a:xfrm>
            <a:off x="6001977" y="4517883"/>
            <a:ext cx="426786" cy="426786"/>
            <a:chOff x="1179223" y="991203"/>
            <a:chExt cx="1402969" cy="1402971"/>
          </a:xfrm>
        </p:grpSpPr>
        <p:sp>
          <p:nvSpPr>
            <p:cNvPr id="236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7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38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40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43" name="Straight Arrow Connector 75"/>
          <p:cNvCxnSpPr/>
          <p:nvPr/>
        </p:nvCxnSpPr>
        <p:spPr>
          <a:xfrm flipH="1">
            <a:off x="6928559" y="3473917"/>
            <a:ext cx="513237" cy="417227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75"/>
          <p:cNvCxnSpPr/>
          <p:nvPr/>
        </p:nvCxnSpPr>
        <p:spPr>
          <a:xfrm>
            <a:off x="7473709" y="3565080"/>
            <a:ext cx="17474" cy="676282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66"/>
          <p:cNvGrpSpPr/>
          <p:nvPr/>
        </p:nvGrpSpPr>
        <p:grpSpPr>
          <a:xfrm>
            <a:off x="7164773" y="3173860"/>
            <a:ext cx="624861" cy="624861"/>
            <a:chOff x="1179225" y="991203"/>
            <a:chExt cx="1402970" cy="1402971"/>
          </a:xfrm>
        </p:grpSpPr>
        <p:sp>
          <p:nvSpPr>
            <p:cNvPr id="246" name="Oval 67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Group 68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48" name="Group 69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50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9" name="Freeform 70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3" name="Group 50"/>
          <p:cNvGrpSpPr/>
          <p:nvPr/>
        </p:nvGrpSpPr>
        <p:grpSpPr>
          <a:xfrm>
            <a:off x="6490180" y="3853875"/>
            <a:ext cx="426786" cy="426786"/>
            <a:chOff x="1179225" y="991203"/>
            <a:chExt cx="1402970" cy="1402971"/>
          </a:xfrm>
        </p:grpSpPr>
        <p:sp>
          <p:nvSpPr>
            <p:cNvPr id="254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5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56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58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57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1" name="Group 50"/>
          <p:cNvGrpSpPr/>
          <p:nvPr/>
        </p:nvGrpSpPr>
        <p:grpSpPr>
          <a:xfrm>
            <a:off x="7282186" y="4304490"/>
            <a:ext cx="426786" cy="426786"/>
            <a:chOff x="1179225" y="991203"/>
            <a:chExt cx="1402970" cy="1402971"/>
          </a:xfrm>
        </p:grpSpPr>
        <p:sp>
          <p:nvSpPr>
            <p:cNvPr id="262" name="Oval 51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3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64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66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65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69" name="Straight Arrow Connector 75"/>
          <p:cNvCxnSpPr/>
          <p:nvPr/>
        </p:nvCxnSpPr>
        <p:spPr>
          <a:xfrm flipV="1">
            <a:off x="6485245" y="1232185"/>
            <a:ext cx="509500" cy="137246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75"/>
          <p:cNvCxnSpPr/>
          <p:nvPr/>
        </p:nvCxnSpPr>
        <p:spPr>
          <a:xfrm flipH="1" flipV="1">
            <a:off x="5776272" y="1166715"/>
            <a:ext cx="425979" cy="192505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36"/>
          <p:cNvGrpSpPr/>
          <p:nvPr/>
        </p:nvGrpSpPr>
        <p:grpSpPr>
          <a:xfrm>
            <a:off x="6041999" y="1057722"/>
            <a:ext cx="624861" cy="624861"/>
            <a:chOff x="1179225" y="991203"/>
            <a:chExt cx="1402970" cy="1402971"/>
          </a:xfrm>
        </p:grpSpPr>
        <p:sp>
          <p:nvSpPr>
            <p:cNvPr id="272" name="Oval 23"/>
            <p:cNvSpPr/>
            <p:nvPr/>
          </p:nvSpPr>
          <p:spPr>
            <a:xfrm>
              <a:off x="1179225" y="991203"/>
              <a:ext cx="1402970" cy="14029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3" name="Group 35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74" name="Group 24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76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75" name="Freeform 3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9" name="Group 50"/>
          <p:cNvGrpSpPr/>
          <p:nvPr/>
        </p:nvGrpSpPr>
        <p:grpSpPr>
          <a:xfrm>
            <a:off x="5288327" y="874022"/>
            <a:ext cx="426786" cy="426786"/>
            <a:chOff x="1179223" y="991203"/>
            <a:chExt cx="1402969" cy="1402971"/>
          </a:xfrm>
        </p:grpSpPr>
        <p:sp>
          <p:nvSpPr>
            <p:cNvPr id="280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1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82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8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83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7" name="Group 50"/>
          <p:cNvGrpSpPr/>
          <p:nvPr/>
        </p:nvGrpSpPr>
        <p:grpSpPr>
          <a:xfrm>
            <a:off x="7055813" y="980126"/>
            <a:ext cx="426786" cy="426786"/>
            <a:chOff x="1179223" y="991203"/>
            <a:chExt cx="1402969" cy="1402971"/>
          </a:xfrm>
        </p:grpSpPr>
        <p:sp>
          <p:nvSpPr>
            <p:cNvPr id="290" name="Oval 51"/>
            <p:cNvSpPr/>
            <p:nvPr/>
          </p:nvSpPr>
          <p:spPr>
            <a:xfrm>
              <a:off x="1179223" y="991203"/>
              <a:ext cx="1402969" cy="14029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1" name="Group 52"/>
            <p:cNvGrpSpPr/>
            <p:nvPr/>
          </p:nvGrpSpPr>
          <p:grpSpPr>
            <a:xfrm>
              <a:off x="1375885" y="1198807"/>
              <a:ext cx="1009650" cy="1195367"/>
              <a:chOff x="1375885" y="1198807"/>
              <a:chExt cx="1009650" cy="1195367"/>
            </a:xfrm>
            <a:solidFill>
              <a:srgbClr val="037EB5"/>
            </a:solidFill>
          </p:grpSpPr>
          <p:grpSp>
            <p:nvGrpSpPr>
              <p:cNvPr id="292" name="Group 53"/>
              <p:cNvGrpSpPr/>
              <p:nvPr/>
            </p:nvGrpSpPr>
            <p:grpSpPr>
              <a:xfrm>
                <a:off x="1375885" y="1198807"/>
                <a:ext cx="1009650" cy="1139826"/>
                <a:chOff x="1368786" y="1195986"/>
                <a:chExt cx="1009650" cy="1139826"/>
              </a:xfrm>
              <a:grpFill/>
            </p:grpSpPr>
            <p:sp>
              <p:nvSpPr>
                <p:cNvPr id="294" name="Freeform 6"/>
                <p:cNvSpPr>
                  <a:spLocks noEditPoints="1"/>
                </p:cNvSpPr>
                <p:nvPr/>
              </p:nvSpPr>
              <p:spPr bwMode="auto">
                <a:xfrm>
                  <a:off x="1643423" y="1195986"/>
                  <a:ext cx="460375" cy="598488"/>
                </a:xfrm>
                <a:custGeom>
                  <a:avLst/>
                  <a:gdLst>
                    <a:gd name="T0" fmla="*/ 41 w 122"/>
                    <a:gd name="T1" fmla="*/ 4 h 159"/>
                    <a:gd name="T2" fmla="*/ 97 w 122"/>
                    <a:gd name="T3" fmla="*/ 12 h 159"/>
                    <a:gd name="T4" fmla="*/ 120 w 122"/>
                    <a:gd name="T5" fmla="*/ 58 h 159"/>
                    <a:gd name="T6" fmla="*/ 121 w 122"/>
                    <a:gd name="T7" fmla="*/ 94 h 159"/>
                    <a:gd name="T8" fmla="*/ 103 w 122"/>
                    <a:gd name="T9" fmla="*/ 126 h 159"/>
                    <a:gd name="T10" fmla="*/ 63 w 122"/>
                    <a:gd name="T11" fmla="*/ 157 h 159"/>
                    <a:gd name="T12" fmla="*/ 19 w 122"/>
                    <a:gd name="T13" fmla="*/ 126 h 159"/>
                    <a:gd name="T14" fmla="*/ 1 w 122"/>
                    <a:gd name="T15" fmla="*/ 94 h 159"/>
                    <a:gd name="T16" fmla="*/ 3 w 122"/>
                    <a:gd name="T17" fmla="*/ 46 h 159"/>
                    <a:gd name="T18" fmla="*/ 41 w 122"/>
                    <a:gd name="T19" fmla="*/ 4 h 159"/>
                    <a:gd name="T20" fmla="*/ 19 w 122"/>
                    <a:gd name="T21" fmla="*/ 80 h 159"/>
                    <a:gd name="T22" fmla="*/ 41 w 122"/>
                    <a:gd name="T23" fmla="*/ 136 h 159"/>
                    <a:gd name="T24" fmla="*/ 77 w 122"/>
                    <a:gd name="T25" fmla="*/ 140 h 159"/>
                    <a:gd name="T26" fmla="*/ 104 w 122"/>
                    <a:gd name="T27" fmla="*/ 73 h 159"/>
                    <a:gd name="T28" fmla="*/ 79 w 122"/>
                    <a:gd name="T29" fmla="*/ 54 h 159"/>
                    <a:gd name="T30" fmla="*/ 19 w 122"/>
                    <a:gd name="T31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2" h="159">
                      <a:moveTo>
                        <a:pt x="41" y="4"/>
                      </a:moveTo>
                      <a:cubicBezTo>
                        <a:pt x="59" y="0"/>
                        <a:pt x="80" y="2"/>
                        <a:pt x="97" y="12"/>
                      </a:cubicBezTo>
                      <a:cubicBezTo>
                        <a:pt x="112" y="22"/>
                        <a:pt x="121" y="40"/>
                        <a:pt x="120" y="58"/>
                      </a:cubicBezTo>
                      <a:cubicBezTo>
                        <a:pt x="119" y="70"/>
                        <a:pt x="122" y="82"/>
                        <a:pt x="121" y="94"/>
                      </a:cubicBezTo>
                      <a:cubicBezTo>
                        <a:pt x="117" y="106"/>
                        <a:pt x="108" y="115"/>
                        <a:pt x="103" y="126"/>
                      </a:cubicBezTo>
                      <a:cubicBezTo>
                        <a:pt x="96" y="142"/>
                        <a:pt x="82" y="157"/>
                        <a:pt x="63" y="157"/>
                      </a:cubicBezTo>
                      <a:cubicBezTo>
                        <a:pt x="43" y="159"/>
                        <a:pt x="27" y="143"/>
                        <a:pt x="19" y="126"/>
                      </a:cubicBezTo>
                      <a:cubicBezTo>
                        <a:pt x="14" y="115"/>
                        <a:pt x="5" y="105"/>
                        <a:pt x="1" y="94"/>
                      </a:cubicBezTo>
                      <a:cubicBezTo>
                        <a:pt x="1" y="78"/>
                        <a:pt x="0" y="62"/>
                        <a:pt x="3" y="46"/>
                      </a:cubicBezTo>
                      <a:cubicBezTo>
                        <a:pt x="7" y="27"/>
                        <a:pt x="21" y="9"/>
                        <a:pt x="41" y="4"/>
                      </a:cubicBezTo>
                      <a:close/>
                      <a:moveTo>
                        <a:pt x="19" y="80"/>
                      </a:moveTo>
                      <a:cubicBezTo>
                        <a:pt x="22" y="100"/>
                        <a:pt x="27" y="121"/>
                        <a:pt x="41" y="136"/>
                      </a:cubicBezTo>
                      <a:cubicBezTo>
                        <a:pt x="50" y="145"/>
                        <a:pt x="66" y="148"/>
                        <a:pt x="77" y="140"/>
                      </a:cubicBezTo>
                      <a:cubicBezTo>
                        <a:pt x="97" y="124"/>
                        <a:pt x="101" y="97"/>
                        <a:pt x="104" y="73"/>
                      </a:cubicBezTo>
                      <a:cubicBezTo>
                        <a:pt x="95" y="68"/>
                        <a:pt x="86" y="62"/>
                        <a:pt x="79" y="54"/>
                      </a:cubicBezTo>
                      <a:cubicBezTo>
                        <a:pt x="62" y="69"/>
                        <a:pt x="41" y="78"/>
                        <a:pt x="19" y="8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8"/>
                <p:cNvSpPr>
                  <a:spLocks noEditPoints="1"/>
                </p:cNvSpPr>
                <p:nvPr/>
              </p:nvSpPr>
              <p:spPr bwMode="auto">
                <a:xfrm>
                  <a:off x="1368786" y="1753199"/>
                  <a:ext cx="1009650" cy="582613"/>
                </a:xfrm>
                <a:custGeom>
                  <a:avLst/>
                  <a:gdLst>
                    <a:gd name="T0" fmla="*/ 51 w 268"/>
                    <a:gd name="T1" fmla="*/ 17 h 155"/>
                    <a:gd name="T2" fmla="*/ 92 w 268"/>
                    <a:gd name="T3" fmla="*/ 0 h 155"/>
                    <a:gd name="T4" fmla="*/ 98 w 268"/>
                    <a:gd name="T5" fmla="*/ 10 h 155"/>
                    <a:gd name="T6" fmla="*/ 89 w 268"/>
                    <a:gd name="T7" fmla="*/ 16 h 155"/>
                    <a:gd name="T8" fmla="*/ 122 w 268"/>
                    <a:gd name="T9" fmla="*/ 130 h 155"/>
                    <a:gd name="T10" fmla="*/ 127 w 268"/>
                    <a:gd name="T11" fmla="*/ 55 h 155"/>
                    <a:gd name="T12" fmla="*/ 142 w 268"/>
                    <a:gd name="T13" fmla="*/ 54 h 155"/>
                    <a:gd name="T14" fmla="*/ 146 w 268"/>
                    <a:gd name="T15" fmla="*/ 130 h 155"/>
                    <a:gd name="T16" fmla="*/ 180 w 268"/>
                    <a:gd name="T17" fmla="*/ 16 h 155"/>
                    <a:gd name="T18" fmla="*/ 175 w 268"/>
                    <a:gd name="T19" fmla="*/ 1 h 155"/>
                    <a:gd name="T20" fmla="*/ 239 w 268"/>
                    <a:gd name="T21" fmla="*/ 35 h 155"/>
                    <a:gd name="T22" fmla="*/ 265 w 268"/>
                    <a:gd name="T23" fmla="*/ 114 h 155"/>
                    <a:gd name="T24" fmla="*/ 220 w 268"/>
                    <a:gd name="T25" fmla="*/ 133 h 155"/>
                    <a:gd name="T26" fmla="*/ 124 w 268"/>
                    <a:gd name="T27" fmla="*/ 154 h 155"/>
                    <a:gd name="T28" fmla="*/ 50 w 268"/>
                    <a:gd name="T29" fmla="*/ 133 h 155"/>
                    <a:gd name="T30" fmla="*/ 3 w 268"/>
                    <a:gd name="T31" fmla="*/ 110 h 155"/>
                    <a:gd name="T32" fmla="*/ 51 w 268"/>
                    <a:gd name="T33" fmla="*/ 17 h 155"/>
                    <a:gd name="T34" fmla="*/ 167 w 268"/>
                    <a:gd name="T35" fmla="*/ 107 h 155"/>
                    <a:gd name="T36" fmla="*/ 170 w 268"/>
                    <a:gd name="T37" fmla="*/ 113 h 155"/>
                    <a:gd name="T38" fmla="*/ 205 w 268"/>
                    <a:gd name="T39" fmla="*/ 109 h 155"/>
                    <a:gd name="T40" fmla="*/ 213 w 268"/>
                    <a:gd name="T41" fmla="*/ 100 h 155"/>
                    <a:gd name="T42" fmla="*/ 167 w 268"/>
                    <a:gd name="T43" fmla="*/ 107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8" h="155">
                      <a:moveTo>
                        <a:pt x="51" y="17"/>
                      </a:moveTo>
                      <a:cubicBezTo>
                        <a:pt x="64" y="9"/>
                        <a:pt x="78" y="6"/>
                        <a:pt x="92" y="0"/>
                      </a:cubicBezTo>
                      <a:cubicBezTo>
                        <a:pt x="94" y="3"/>
                        <a:pt x="96" y="8"/>
                        <a:pt x="98" y="10"/>
                      </a:cubicBezTo>
                      <a:cubicBezTo>
                        <a:pt x="95" y="12"/>
                        <a:pt x="91" y="15"/>
                        <a:pt x="89" y="16"/>
                      </a:cubicBezTo>
                      <a:cubicBezTo>
                        <a:pt x="100" y="54"/>
                        <a:pt x="112" y="92"/>
                        <a:pt x="122" y="130"/>
                      </a:cubicBezTo>
                      <a:cubicBezTo>
                        <a:pt x="124" y="105"/>
                        <a:pt x="126" y="80"/>
                        <a:pt x="127" y="55"/>
                      </a:cubicBezTo>
                      <a:cubicBezTo>
                        <a:pt x="132" y="54"/>
                        <a:pt x="137" y="54"/>
                        <a:pt x="142" y="54"/>
                      </a:cubicBezTo>
                      <a:cubicBezTo>
                        <a:pt x="142" y="80"/>
                        <a:pt x="144" y="105"/>
                        <a:pt x="146" y="130"/>
                      </a:cubicBezTo>
                      <a:cubicBezTo>
                        <a:pt x="157" y="92"/>
                        <a:pt x="170" y="54"/>
                        <a:pt x="180" y="16"/>
                      </a:cubicBezTo>
                      <a:cubicBezTo>
                        <a:pt x="170" y="14"/>
                        <a:pt x="172" y="7"/>
                        <a:pt x="175" y="1"/>
                      </a:cubicBezTo>
                      <a:cubicBezTo>
                        <a:pt x="199" y="7"/>
                        <a:pt x="223" y="16"/>
                        <a:pt x="239" y="35"/>
                      </a:cubicBezTo>
                      <a:cubicBezTo>
                        <a:pt x="259" y="56"/>
                        <a:pt x="268" y="86"/>
                        <a:pt x="265" y="114"/>
                      </a:cubicBezTo>
                      <a:cubicBezTo>
                        <a:pt x="256" y="130"/>
                        <a:pt x="236" y="132"/>
                        <a:pt x="220" y="133"/>
                      </a:cubicBezTo>
                      <a:cubicBezTo>
                        <a:pt x="191" y="151"/>
                        <a:pt x="157" y="155"/>
                        <a:pt x="124" y="154"/>
                      </a:cubicBezTo>
                      <a:cubicBezTo>
                        <a:pt x="98" y="153"/>
                        <a:pt x="71" y="149"/>
                        <a:pt x="50" y="133"/>
                      </a:cubicBezTo>
                      <a:cubicBezTo>
                        <a:pt x="32" y="132"/>
                        <a:pt x="9" y="130"/>
                        <a:pt x="3" y="110"/>
                      </a:cubicBezTo>
                      <a:cubicBezTo>
                        <a:pt x="0" y="73"/>
                        <a:pt x="19" y="36"/>
                        <a:pt x="51" y="17"/>
                      </a:cubicBezTo>
                      <a:close/>
                      <a:moveTo>
                        <a:pt x="167" y="107"/>
                      </a:moveTo>
                      <a:cubicBezTo>
                        <a:pt x="168" y="109"/>
                        <a:pt x="169" y="111"/>
                        <a:pt x="170" y="113"/>
                      </a:cubicBezTo>
                      <a:cubicBezTo>
                        <a:pt x="182" y="114"/>
                        <a:pt x="194" y="112"/>
                        <a:pt x="205" y="109"/>
                      </a:cubicBezTo>
                      <a:cubicBezTo>
                        <a:pt x="210" y="108"/>
                        <a:pt x="212" y="104"/>
                        <a:pt x="213" y="100"/>
                      </a:cubicBezTo>
                      <a:cubicBezTo>
                        <a:pt x="198" y="105"/>
                        <a:pt x="182" y="107"/>
                        <a:pt x="167" y="10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9"/>
                <p:cNvSpPr>
                  <a:spLocks/>
                </p:cNvSpPr>
                <p:nvPr/>
              </p:nvSpPr>
              <p:spPr bwMode="auto">
                <a:xfrm>
                  <a:off x="1816461" y="1850036"/>
                  <a:ext cx="117475" cy="87313"/>
                </a:xfrm>
                <a:custGeom>
                  <a:avLst/>
                  <a:gdLst>
                    <a:gd name="T0" fmla="*/ 4 w 31"/>
                    <a:gd name="T1" fmla="*/ 3 h 23"/>
                    <a:gd name="T2" fmla="*/ 26 w 31"/>
                    <a:gd name="T3" fmla="*/ 3 h 23"/>
                    <a:gd name="T4" fmla="*/ 24 w 31"/>
                    <a:gd name="T5" fmla="*/ 23 h 23"/>
                    <a:gd name="T6" fmla="*/ 6 w 31"/>
                    <a:gd name="T7" fmla="*/ 23 h 23"/>
                    <a:gd name="T8" fmla="*/ 4 w 31"/>
                    <a:gd name="T9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4" y="3"/>
                      </a:moveTo>
                      <a:cubicBezTo>
                        <a:pt x="11" y="1"/>
                        <a:pt x="19" y="0"/>
                        <a:pt x="26" y="3"/>
                      </a:cubicBezTo>
                      <a:cubicBezTo>
                        <a:pt x="31" y="10"/>
                        <a:pt x="27" y="16"/>
                        <a:pt x="24" y="23"/>
                      </a:cubicBezTo>
                      <a:cubicBezTo>
                        <a:pt x="18" y="23"/>
                        <a:pt x="12" y="23"/>
                        <a:pt x="6" y="23"/>
                      </a:cubicBezTo>
                      <a:cubicBezTo>
                        <a:pt x="3" y="16"/>
                        <a:pt x="0" y="9"/>
                        <a:pt x="4" y="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93" name="Freeform 54"/>
              <p:cNvSpPr/>
              <p:nvPr/>
            </p:nvSpPr>
            <p:spPr>
              <a:xfrm>
                <a:off x="1408412" y="2208291"/>
                <a:ext cx="944594" cy="185883"/>
              </a:xfrm>
              <a:custGeom>
                <a:avLst/>
                <a:gdLst>
                  <a:gd name="connsiteX0" fmla="*/ 0 w 944594"/>
                  <a:gd name="connsiteY0" fmla="*/ 0 h 185883"/>
                  <a:gd name="connsiteX1" fmla="*/ 944594 w 944594"/>
                  <a:gd name="connsiteY1" fmla="*/ 0 h 185883"/>
                  <a:gd name="connsiteX2" fmla="*/ 864504 w 944594"/>
                  <a:gd name="connsiteY2" fmla="*/ 66080 h 185883"/>
                  <a:gd name="connsiteX3" fmla="*/ 472297 w 944594"/>
                  <a:gd name="connsiteY3" fmla="*/ 185883 h 185883"/>
                  <a:gd name="connsiteX4" fmla="*/ 80090 w 944594"/>
                  <a:gd name="connsiteY4" fmla="*/ 66080 h 18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4594" h="185883">
                    <a:moveTo>
                      <a:pt x="0" y="0"/>
                    </a:moveTo>
                    <a:lnTo>
                      <a:pt x="944594" y="0"/>
                    </a:lnTo>
                    <a:lnTo>
                      <a:pt x="864504" y="66080"/>
                    </a:lnTo>
                    <a:cubicBezTo>
                      <a:pt x="752546" y="141718"/>
                      <a:pt x="617579" y="185883"/>
                      <a:pt x="472297" y="185883"/>
                    </a:cubicBezTo>
                    <a:cubicBezTo>
                      <a:pt x="327015" y="185883"/>
                      <a:pt x="192048" y="141718"/>
                      <a:pt x="80090" y="6608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01" name="矩形 39"/>
          <p:cNvSpPr/>
          <p:nvPr/>
        </p:nvSpPr>
        <p:spPr>
          <a:xfrm>
            <a:off x="1210365" y="1574661"/>
            <a:ext cx="229582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注册用户数：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172,028</a:t>
            </a:r>
            <a:r>
              <a:rPr lang="zh-CN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 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1210365" y="2044497"/>
            <a:ext cx="2029723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充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值用户：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136,988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1210365" y="2508288"/>
            <a:ext cx="1903085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骑行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用户：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92,203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1210365" y="2966095"/>
            <a:ext cx="226376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日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活跃用户：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10,000+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矩形 39"/>
          <p:cNvSpPr/>
          <p:nvPr/>
        </p:nvSpPr>
        <p:spPr>
          <a:xfrm>
            <a:off x="293627" y="10179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公司年度经营概况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0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 dir="u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301" grpId="0" build="allAtOnce" animBg="1"/>
      <p:bldP spid="302" grpId="0" build="allAtOnce" animBg="1"/>
      <p:bldP spid="297" grpId="0" build="allAtOnce" animBg="1"/>
      <p:bldP spid="29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6"/>
          <p:cNvGrpSpPr/>
          <p:nvPr/>
        </p:nvGrpSpPr>
        <p:grpSpPr>
          <a:xfrm>
            <a:off x="1003546" y="1267757"/>
            <a:ext cx="1821593" cy="1045833"/>
            <a:chOff x="5722601" y="203979"/>
            <a:chExt cx="3666422" cy="2105007"/>
          </a:xfrm>
        </p:grpSpPr>
        <p:grpSp>
          <p:nvGrpSpPr>
            <p:cNvPr id="3" name="组合 94"/>
            <p:cNvGrpSpPr/>
            <p:nvPr/>
          </p:nvGrpSpPr>
          <p:grpSpPr>
            <a:xfrm>
              <a:off x="5722601" y="2198845"/>
              <a:ext cx="3666422" cy="110141"/>
              <a:chOff x="5629784" y="2731027"/>
              <a:chExt cx="2955441" cy="88783"/>
            </a:xfrm>
          </p:grpSpPr>
          <p:sp>
            <p:nvSpPr>
              <p:cNvPr id="8" name="任意多边形 82"/>
              <p:cNvSpPr/>
              <p:nvPr/>
            </p:nvSpPr>
            <p:spPr>
              <a:xfrm>
                <a:off x="5629784" y="2731028"/>
                <a:ext cx="2955441" cy="88782"/>
              </a:xfrm>
              <a:custGeom>
                <a:avLst/>
                <a:gdLst>
                  <a:gd name="connsiteX0" fmla="*/ 0 w 1610539"/>
                  <a:gd name="connsiteY0" fmla="*/ 0 h 48381"/>
                  <a:gd name="connsiteX1" fmla="*/ 1610539 w 1610539"/>
                  <a:gd name="connsiteY1" fmla="*/ 0 h 48381"/>
                  <a:gd name="connsiteX2" fmla="*/ 1603330 w 1610539"/>
                  <a:gd name="connsiteY2" fmla="*/ 10692 h 48381"/>
                  <a:gd name="connsiteX3" fmla="*/ 1512342 w 1610539"/>
                  <a:gd name="connsiteY3" fmla="*/ 48381 h 48381"/>
                  <a:gd name="connsiteX4" fmla="*/ 98197 w 1610539"/>
                  <a:gd name="connsiteY4" fmla="*/ 48381 h 48381"/>
                  <a:gd name="connsiteX5" fmla="*/ 7209 w 1610539"/>
                  <a:gd name="connsiteY5" fmla="*/ 10692 h 4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0539" h="48381">
                    <a:moveTo>
                      <a:pt x="0" y="0"/>
                    </a:moveTo>
                    <a:lnTo>
                      <a:pt x="1610539" y="0"/>
                    </a:lnTo>
                    <a:lnTo>
                      <a:pt x="1603330" y="10692"/>
                    </a:lnTo>
                    <a:cubicBezTo>
                      <a:pt x="1580044" y="33978"/>
                      <a:pt x="1547875" y="48381"/>
                      <a:pt x="1512342" y="48381"/>
                    </a:cubicBezTo>
                    <a:lnTo>
                      <a:pt x="98197" y="48381"/>
                    </a:lnTo>
                    <a:cubicBezTo>
                      <a:pt x="62664" y="48381"/>
                      <a:pt x="30495" y="33978"/>
                      <a:pt x="7209" y="10692"/>
                    </a:cubicBezTo>
                    <a:close/>
                  </a:path>
                </a:pathLst>
              </a:cu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5"/>
              <p:cNvSpPr/>
              <p:nvPr/>
            </p:nvSpPr>
            <p:spPr>
              <a:xfrm flipH="1">
                <a:off x="6894912" y="2731027"/>
                <a:ext cx="437916" cy="25887"/>
              </a:xfrm>
              <a:custGeom>
                <a:avLst/>
                <a:gdLst>
                  <a:gd name="connsiteX0" fmla="*/ 437916 w 437916"/>
                  <a:gd name="connsiteY0" fmla="*/ 0 h 25887"/>
                  <a:gd name="connsiteX1" fmla="*/ 0 w 437916"/>
                  <a:gd name="connsiteY1" fmla="*/ 0 h 25887"/>
                  <a:gd name="connsiteX2" fmla="*/ 2729 w 437916"/>
                  <a:gd name="connsiteY2" fmla="*/ 6588 h 25887"/>
                  <a:gd name="connsiteX3" fmla="*/ 49321 w 437916"/>
                  <a:gd name="connsiteY3" fmla="*/ 25887 h 25887"/>
                  <a:gd name="connsiteX4" fmla="*/ 388594 w 437916"/>
                  <a:gd name="connsiteY4" fmla="*/ 25887 h 25887"/>
                  <a:gd name="connsiteX5" fmla="*/ 435187 w 437916"/>
                  <a:gd name="connsiteY5" fmla="*/ 6588 h 2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916" h="25887">
                    <a:moveTo>
                      <a:pt x="437916" y="0"/>
                    </a:moveTo>
                    <a:lnTo>
                      <a:pt x="0" y="0"/>
                    </a:lnTo>
                    <a:lnTo>
                      <a:pt x="2729" y="6588"/>
                    </a:lnTo>
                    <a:cubicBezTo>
                      <a:pt x="14653" y="18512"/>
                      <a:pt x="31126" y="25887"/>
                      <a:pt x="49321" y="25887"/>
                    </a:cubicBezTo>
                    <a:lnTo>
                      <a:pt x="388594" y="25887"/>
                    </a:lnTo>
                    <a:cubicBezTo>
                      <a:pt x="406790" y="25887"/>
                      <a:pt x="423263" y="18512"/>
                      <a:pt x="435187" y="6588"/>
                    </a:cubicBezTo>
                    <a:close/>
                  </a:path>
                </a:pathLst>
              </a:cu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任意多边形 90"/>
            <p:cNvSpPr/>
            <p:nvPr/>
          </p:nvSpPr>
          <p:spPr>
            <a:xfrm>
              <a:off x="6053625" y="203979"/>
              <a:ext cx="3004372" cy="1993748"/>
            </a:xfrm>
            <a:custGeom>
              <a:avLst/>
              <a:gdLst>
                <a:gd name="connsiteX0" fmla="*/ 78343 w 2421774"/>
                <a:gd name="connsiteY0" fmla="*/ 0 h 1607127"/>
                <a:gd name="connsiteX1" fmla="*/ 2343431 w 2421774"/>
                <a:gd name="connsiteY1" fmla="*/ 0 h 1607127"/>
                <a:gd name="connsiteX2" fmla="*/ 2421774 w 2421774"/>
                <a:gd name="connsiteY2" fmla="*/ 78343 h 1607127"/>
                <a:gd name="connsiteX3" fmla="*/ 2421774 w 2421774"/>
                <a:gd name="connsiteY3" fmla="*/ 1578660 h 1607127"/>
                <a:gd name="connsiteX4" fmla="*/ 2416027 w 2421774"/>
                <a:gd name="connsiteY4" fmla="*/ 1607127 h 1607127"/>
                <a:gd name="connsiteX5" fmla="*/ 5747 w 2421774"/>
                <a:gd name="connsiteY5" fmla="*/ 1607127 h 1607127"/>
                <a:gd name="connsiteX6" fmla="*/ 0 w 2421774"/>
                <a:gd name="connsiteY6" fmla="*/ 1578660 h 1607127"/>
                <a:gd name="connsiteX7" fmla="*/ 0 w 2421774"/>
                <a:gd name="connsiteY7" fmla="*/ 78343 h 1607127"/>
                <a:gd name="connsiteX8" fmla="*/ 78343 w 2421774"/>
                <a:gd name="connsiteY8" fmla="*/ 0 h 16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1774" h="1607127">
                  <a:moveTo>
                    <a:pt x="78343" y="0"/>
                  </a:moveTo>
                  <a:lnTo>
                    <a:pt x="2343431" y="0"/>
                  </a:lnTo>
                  <a:cubicBezTo>
                    <a:pt x="2386699" y="0"/>
                    <a:pt x="2421774" y="35075"/>
                    <a:pt x="2421774" y="78343"/>
                  </a:cubicBezTo>
                  <a:lnTo>
                    <a:pt x="2421774" y="1578660"/>
                  </a:lnTo>
                  <a:lnTo>
                    <a:pt x="2416027" y="1607127"/>
                  </a:lnTo>
                  <a:lnTo>
                    <a:pt x="5747" y="1607127"/>
                  </a:lnTo>
                  <a:lnTo>
                    <a:pt x="0" y="1578660"/>
                  </a:lnTo>
                  <a:lnTo>
                    <a:pt x="0" y="78343"/>
                  </a:lnTo>
                  <a:cubicBezTo>
                    <a:pt x="0" y="35075"/>
                    <a:pt x="35075" y="0"/>
                    <a:pt x="78343" y="0"/>
                  </a:cubicBezTo>
                  <a:close/>
                </a:path>
              </a:pathLst>
            </a:custGeom>
            <a:solidFill>
              <a:srgbClr val="3A3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88"/>
            <p:cNvSpPr/>
            <p:nvPr/>
          </p:nvSpPr>
          <p:spPr>
            <a:xfrm>
              <a:off x="6163625" y="313979"/>
              <a:ext cx="2784374" cy="1753124"/>
            </a:xfrm>
            <a:prstGeom prst="rect">
              <a:avLst/>
            </a:prstGeom>
            <a:solidFill>
              <a:srgbClr val="485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92"/>
            <p:cNvSpPr/>
            <p:nvPr/>
          </p:nvSpPr>
          <p:spPr>
            <a:xfrm>
              <a:off x="7431406" y="203979"/>
              <a:ext cx="1619720" cy="2055623"/>
            </a:xfrm>
            <a:custGeom>
              <a:avLst/>
              <a:gdLst>
                <a:gd name="connsiteX0" fmla="*/ 0 w 1305629"/>
                <a:gd name="connsiteY0" fmla="*/ 0 h 1657003"/>
                <a:gd name="connsiteX1" fmla="*/ 1227286 w 1305629"/>
                <a:gd name="connsiteY1" fmla="*/ 0 h 1657003"/>
                <a:gd name="connsiteX2" fmla="*/ 1305629 w 1305629"/>
                <a:gd name="connsiteY2" fmla="*/ 78343 h 1657003"/>
                <a:gd name="connsiteX3" fmla="*/ 1305629 w 1305629"/>
                <a:gd name="connsiteY3" fmla="*/ 1578660 h 1657003"/>
                <a:gd name="connsiteX4" fmla="*/ 1227286 w 1305629"/>
                <a:gd name="connsiteY4" fmla="*/ 1657003 h 1657003"/>
                <a:gd name="connsiteX5" fmla="*/ 580167 w 1305629"/>
                <a:gd name="connsiteY5" fmla="*/ 1657003 h 16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629" h="1657003">
                  <a:moveTo>
                    <a:pt x="0" y="0"/>
                  </a:moveTo>
                  <a:lnTo>
                    <a:pt x="1227286" y="0"/>
                  </a:lnTo>
                  <a:cubicBezTo>
                    <a:pt x="1270554" y="0"/>
                    <a:pt x="1305629" y="35075"/>
                    <a:pt x="1305629" y="78343"/>
                  </a:cubicBezTo>
                  <a:lnTo>
                    <a:pt x="1305629" y="1578660"/>
                  </a:lnTo>
                  <a:cubicBezTo>
                    <a:pt x="1305629" y="1621928"/>
                    <a:pt x="1270554" y="1657003"/>
                    <a:pt x="1227286" y="1657003"/>
                  </a:cubicBezTo>
                  <a:lnTo>
                    <a:pt x="580167" y="1657003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93"/>
            <p:cNvSpPr/>
            <p:nvPr/>
          </p:nvSpPr>
          <p:spPr>
            <a:xfrm>
              <a:off x="7531787" y="239767"/>
              <a:ext cx="48051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033538" y="2527991"/>
            <a:ext cx="1779362" cy="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787065" y="1479796"/>
            <a:ext cx="1599397" cy="833794"/>
            <a:chOff x="3787065" y="1479796"/>
            <a:chExt cx="1599397" cy="833794"/>
          </a:xfrm>
        </p:grpSpPr>
        <p:grpSp>
          <p:nvGrpSpPr>
            <p:cNvPr id="23" name="组合 37"/>
            <p:cNvGrpSpPr/>
            <p:nvPr/>
          </p:nvGrpSpPr>
          <p:grpSpPr>
            <a:xfrm rot="16200000" flipV="1">
              <a:off x="3962834" y="1304027"/>
              <a:ext cx="833794" cy="1185331"/>
              <a:chOff x="2132515" y="1040815"/>
              <a:chExt cx="2233745" cy="3175519"/>
            </a:xfrm>
          </p:grpSpPr>
          <p:sp>
            <p:nvSpPr>
              <p:cNvPr id="24" name="任意多边形 22"/>
              <p:cNvSpPr/>
              <p:nvPr/>
            </p:nvSpPr>
            <p:spPr>
              <a:xfrm>
                <a:off x="3275469" y="2618168"/>
                <a:ext cx="658570" cy="205171"/>
              </a:xfrm>
              <a:custGeom>
                <a:avLst/>
                <a:gdLst>
                  <a:gd name="connsiteX0" fmla="*/ 110736 w 658570"/>
                  <a:gd name="connsiteY0" fmla="*/ 0 h 205171"/>
                  <a:gd name="connsiteX1" fmla="*/ 550365 w 658570"/>
                  <a:gd name="connsiteY1" fmla="*/ 0 h 205171"/>
                  <a:gd name="connsiteX2" fmla="*/ 550297 w 658570"/>
                  <a:gd name="connsiteY2" fmla="*/ 50330 h 205171"/>
                  <a:gd name="connsiteX3" fmla="*/ 565304 w 658570"/>
                  <a:gd name="connsiteY3" fmla="*/ 147236 h 205171"/>
                  <a:gd name="connsiteX4" fmla="*/ 575233 w 658570"/>
                  <a:gd name="connsiteY4" fmla="*/ 176233 h 205171"/>
                  <a:gd name="connsiteX5" fmla="*/ 632693 w 658570"/>
                  <a:gd name="connsiteY5" fmla="*/ 184755 h 205171"/>
                  <a:gd name="connsiteX6" fmla="*/ 658570 w 658570"/>
                  <a:gd name="connsiteY6" fmla="*/ 197572 h 205171"/>
                  <a:gd name="connsiteX7" fmla="*/ 643228 w 658570"/>
                  <a:gd name="connsiteY7" fmla="*/ 205171 h 205171"/>
                  <a:gd name="connsiteX8" fmla="*/ 15342 w 658570"/>
                  <a:gd name="connsiteY8" fmla="*/ 205171 h 205171"/>
                  <a:gd name="connsiteX9" fmla="*/ 0 w 658570"/>
                  <a:gd name="connsiteY9" fmla="*/ 197572 h 205171"/>
                  <a:gd name="connsiteX10" fmla="*/ 25877 w 658570"/>
                  <a:gd name="connsiteY10" fmla="*/ 184755 h 205171"/>
                  <a:gd name="connsiteX11" fmla="*/ 86003 w 658570"/>
                  <a:gd name="connsiteY11" fmla="*/ 175837 h 205171"/>
                  <a:gd name="connsiteX12" fmla="*/ 95797 w 658570"/>
                  <a:gd name="connsiteY12" fmla="*/ 147236 h 205171"/>
                  <a:gd name="connsiteX13" fmla="*/ 110805 w 658570"/>
                  <a:gd name="connsiteY13" fmla="*/ 50331 h 20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8570" h="205171">
                    <a:moveTo>
                      <a:pt x="110736" y="0"/>
                    </a:moveTo>
                    <a:lnTo>
                      <a:pt x="550365" y="0"/>
                    </a:lnTo>
                    <a:lnTo>
                      <a:pt x="550297" y="50330"/>
                    </a:lnTo>
                    <a:cubicBezTo>
                      <a:pt x="552935" y="84909"/>
                      <a:pt x="558144" y="117646"/>
                      <a:pt x="565304" y="147236"/>
                    </a:cubicBezTo>
                    <a:lnTo>
                      <a:pt x="575233" y="176233"/>
                    </a:lnTo>
                    <a:lnTo>
                      <a:pt x="632693" y="184755"/>
                    </a:lnTo>
                    <a:cubicBezTo>
                      <a:pt x="649356" y="188694"/>
                      <a:pt x="658570" y="193026"/>
                      <a:pt x="658570" y="197572"/>
                    </a:cubicBezTo>
                    <a:lnTo>
                      <a:pt x="643228" y="205171"/>
                    </a:lnTo>
                    <a:lnTo>
                      <a:pt x="15342" y="205171"/>
                    </a:lnTo>
                    <a:lnTo>
                      <a:pt x="0" y="197572"/>
                    </a:lnTo>
                    <a:cubicBezTo>
                      <a:pt x="0" y="193026"/>
                      <a:pt x="9214" y="188694"/>
                      <a:pt x="25877" y="184755"/>
                    </a:cubicBezTo>
                    <a:lnTo>
                      <a:pt x="86003" y="175837"/>
                    </a:lnTo>
                    <a:lnTo>
                      <a:pt x="95797" y="147236"/>
                    </a:lnTo>
                    <a:cubicBezTo>
                      <a:pt x="102958" y="117645"/>
                      <a:pt x="108167" y="84909"/>
                      <a:pt x="110805" y="50331"/>
                    </a:cubicBezTo>
                    <a:close/>
                  </a:path>
                </a:pathLst>
              </a:cu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5"/>
              <p:cNvSpPr/>
              <p:nvPr/>
            </p:nvSpPr>
            <p:spPr>
              <a:xfrm>
                <a:off x="3084729" y="2624246"/>
                <a:ext cx="439629" cy="37466"/>
              </a:xfrm>
              <a:custGeom>
                <a:avLst/>
                <a:gdLst>
                  <a:gd name="connsiteX0" fmla="*/ 0 w 439629"/>
                  <a:gd name="connsiteY0" fmla="*/ 0 h 37466"/>
                  <a:gd name="connsiteX1" fmla="*/ 439629 w 439629"/>
                  <a:gd name="connsiteY1" fmla="*/ 0 h 37466"/>
                  <a:gd name="connsiteX2" fmla="*/ 439579 w 439629"/>
                  <a:gd name="connsiteY2" fmla="*/ 37466 h 37466"/>
                  <a:gd name="connsiteX3" fmla="*/ 51 w 439629"/>
                  <a:gd name="connsiteY3" fmla="*/ 37466 h 3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629" h="37466">
                    <a:moveTo>
                      <a:pt x="0" y="0"/>
                    </a:moveTo>
                    <a:lnTo>
                      <a:pt x="439629" y="0"/>
                    </a:lnTo>
                    <a:lnTo>
                      <a:pt x="439579" y="37466"/>
                    </a:lnTo>
                    <a:lnTo>
                      <a:pt x="51" y="37466"/>
                    </a:lnTo>
                    <a:close/>
                  </a:path>
                </a:pathLst>
              </a:custGeom>
              <a:solidFill>
                <a:srgbClr val="D5D9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9"/>
              <p:cNvSpPr/>
              <p:nvPr/>
            </p:nvSpPr>
            <p:spPr>
              <a:xfrm>
                <a:off x="2132516" y="1040815"/>
                <a:ext cx="2233744" cy="3175519"/>
              </a:xfrm>
              <a:prstGeom prst="roundRect">
                <a:avLst>
                  <a:gd name="adj" fmla="val 572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30"/>
              <p:cNvSpPr/>
              <p:nvPr/>
            </p:nvSpPr>
            <p:spPr>
              <a:xfrm>
                <a:off x="2280590" y="1323752"/>
                <a:ext cx="1937589" cy="2609641"/>
              </a:xfrm>
              <a:prstGeom prst="rect">
                <a:avLst/>
              </a:prstGeom>
              <a:solidFill>
                <a:srgbClr val="4852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31"/>
              <p:cNvSpPr/>
              <p:nvPr/>
            </p:nvSpPr>
            <p:spPr>
              <a:xfrm>
                <a:off x="3138414" y="4010265"/>
                <a:ext cx="144880" cy="14488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32"/>
              <p:cNvSpPr/>
              <p:nvPr/>
            </p:nvSpPr>
            <p:spPr>
              <a:xfrm>
                <a:off x="3182713" y="1159424"/>
                <a:ext cx="45719" cy="45719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35"/>
              <p:cNvSpPr/>
              <p:nvPr/>
            </p:nvSpPr>
            <p:spPr>
              <a:xfrm rot="16200000" flipV="1">
                <a:off x="2635538" y="537792"/>
                <a:ext cx="1227700" cy="2233745"/>
              </a:xfrm>
              <a:custGeom>
                <a:avLst/>
                <a:gdLst>
                  <a:gd name="connsiteX0" fmla="*/ 0 w 387419"/>
                  <a:gd name="connsiteY0" fmla="*/ 0 h 1002082"/>
                  <a:gd name="connsiteX1" fmla="*/ 347057 w 387419"/>
                  <a:gd name="connsiteY1" fmla="*/ 0 h 1002082"/>
                  <a:gd name="connsiteX2" fmla="*/ 387419 w 387419"/>
                  <a:gd name="connsiteY2" fmla="*/ 40362 h 1002082"/>
                  <a:gd name="connsiteX3" fmla="*/ 387419 w 387419"/>
                  <a:gd name="connsiteY3" fmla="*/ 961720 h 1002082"/>
                  <a:gd name="connsiteX4" fmla="*/ 347057 w 387419"/>
                  <a:gd name="connsiteY4" fmla="*/ 1002082 h 1002082"/>
                  <a:gd name="connsiteX5" fmla="*/ 324264 w 387419"/>
                  <a:gd name="connsiteY5" fmla="*/ 1002082 h 10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419" h="1002082">
                    <a:moveTo>
                      <a:pt x="0" y="0"/>
                    </a:moveTo>
                    <a:lnTo>
                      <a:pt x="347057" y="0"/>
                    </a:lnTo>
                    <a:cubicBezTo>
                      <a:pt x="369348" y="0"/>
                      <a:pt x="387419" y="18071"/>
                      <a:pt x="387419" y="40362"/>
                    </a:cubicBezTo>
                    <a:lnTo>
                      <a:pt x="387419" y="961720"/>
                    </a:lnTo>
                    <a:cubicBezTo>
                      <a:pt x="387419" y="984011"/>
                      <a:pt x="369348" y="1002082"/>
                      <a:pt x="347057" y="1002082"/>
                    </a:cubicBezTo>
                    <a:lnTo>
                      <a:pt x="324264" y="1002082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48"/>
            <p:cNvGrpSpPr/>
            <p:nvPr/>
          </p:nvGrpSpPr>
          <p:grpSpPr>
            <a:xfrm>
              <a:off x="5092888" y="1701227"/>
              <a:ext cx="293574" cy="612363"/>
              <a:chOff x="2981358" y="2687571"/>
              <a:chExt cx="566719" cy="1182114"/>
            </a:xfrm>
          </p:grpSpPr>
          <p:sp>
            <p:nvSpPr>
              <p:cNvPr id="32" name="圆角矩形 39"/>
              <p:cNvSpPr/>
              <p:nvPr/>
            </p:nvSpPr>
            <p:spPr>
              <a:xfrm>
                <a:off x="2981358" y="2687571"/>
                <a:ext cx="566719" cy="1182114"/>
              </a:xfrm>
              <a:prstGeom prst="roundRect">
                <a:avLst>
                  <a:gd name="adj" fmla="val 1298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40"/>
              <p:cNvSpPr/>
              <p:nvPr/>
            </p:nvSpPr>
            <p:spPr>
              <a:xfrm>
                <a:off x="3026252" y="2849243"/>
                <a:ext cx="476930" cy="858771"/>
              </a:xfrm>
              <a:prstGeom prst="rect">
                <a:avLst/>
              </a:prstGeom>
              <a:solidFill>
                <a:srgbClr val="4852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41"/>
              <p:cNvSpPr/>
              <p:nvPr/>
            </p:nvSpPr>
            <p:spPr>
              <a:xfrm>
                <a:off x="3214467" y="3733090"/>
                <a:ext cx="104250" cy="10425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44"/>
              <p:cNvGrpSpPr/>
              <p:nvPr/>
            </p:nvGrpSpPr>
            <p:grpSpPr>
              <a:xfrm>
                <a:off x="3210717" y="2731028"/>
                <a:ext cx="108000" cy="64676"/>
                <a:chOff x="3208161" y="2724121"/>
                <a:chExt cx="108000" cy="64676"/>
              </a:xfrm>
            </p:grpSpPr>
            <p:sp>
              <p:nvSpPr>
                <p:cNvPr id="37" name="椭圆 42"/>
                <p:cNvSpPr/>
                <p:nvPr/>
              </p:nvSpPr>
              <p:spPr>
                <a:xfrm>
                  <a:off x="3251361" y="2724121"/>
                  <a:ext cx="21600" cy="21600"/>
                </a:xfrm>
                <a:prstGeom prst="ellipse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43"/>
                <p:cNvSpPr/>
                <p:nvPr/>
              </p:nvSpPr>
              <p:spPr>
                <a:xfrm>
                  <a:off x="3208161" y="2770797"/>
                  <a:ext cx="108000" cy="18000"/>
                </a:xfrm>
                <a:prstGeom prst="roundRect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任意多边形 47"/>
              <p:cNvSpPr/>
              <p:nvPr/>
            </p:nvSpPr>
            <p:spPr>
              <a:xfrm>
                <a:off x="3207527" y="2687571"/>
                <a:ext cx="340550" cy="1034024"/>
              </a:xfrm>
              <a:custGeom>
                <a:avLst/>
                <a:gdLst>
                  <a:gd name="connsiteX0" fmla="*/ 0 w 340550"/>
                  <a:gd name="connsiteY0" fmla="*/ 0 h 1034024"/>
                  <a:gd name="connsiteX1" fmla="*/ 266956 w 340550"/>
                  <a:gd name="connsiteY1" fmla="*/ 0 h 1034024"/>
                  <a:gd name="connsiteX2" fmla="*/ 340550 w 340550"/>
                  <a:gd name="connsiteY2" fmla="*/ 73594 h 1034024"/>
                  <a:gd name="connsiteX3" fmla="*/ 340550 w 340550"/>
                  <a:gd name="connsiteY3" fmla="*/ 1034024 h 103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550" h="1034024">
                    <a:moveTo>
                      <a:pt x="0" y="0"/>
                    </a:moveTo>
                    <a:lnTo>
                      <a:pt x="266956" y="0"/>
                    </a:lnTo>
                    <a:cubicBezTo>
                      <a:pt x="307601" y="0"/>
                      <a:pt x="340550" y="32949"/>
                      <a:pt x="340550" y="73594"/>
                    </a:cubicBezTo>
                    <a:lnTo>
                      <a:pt x="340550" y="1034024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695135" y="2527991"/>
            <a:ext cx="1779362" cy="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78"/>
          <p:cNvGrpSpPr/>
          <p:nvPr/>
        </p:nvGrpSpPr>
        <p:grpSpPr>
          <a:xfrm>
            <a:off x="6467542" y="1026562"/>
            <a:ext cx="1563861" cy="1287028"/>
            <a:chOff x="-1217269" y="266895"/>
            <a:chExt cx="3569569" cy="2937688"/>
          </a:xfrm>
        </p:grpSpPr>
        <p:grpSp>
          <p:nvGrpSpPr>
            <p:cNvPr id="53" name="组合 71"/>
            <p:cNvGrpSpPr/>
            <p:nvPr/>
          </p:nvGrpSpPr>
          <p:grpSpPr>
            <a:xfrm>
              <a:off x="-1217269" y="266898"/>
              <a:ext cx="3569569" cy="2937685"/>
              <a:chOff x="1348610" y="-2290712"/>
              <a:chExt cx="3569569" cy="2937685"/>
            </a:xfrm>
          </p:grpSpPr>
          <p:grpSp>
            <p:nvGrpSpPr>
              <p:cNvPr id="56" name="组合 70"/>
              <p:cNvGrpSpPr/>
              <p:nvPr/>
            </p:nvGrpSpPr>
            <p:grpSpPr>
              <a:xfrm>
                <a:off x="1348610" y="-2290712"/>
                <a:ext cx="3569569" cy="2937685"/>
                <a:chOff x="-21492" y="-2290712"/>
                <a:chExt cx="3569569" cy="2937685"/>
              </a:xfrm>
            </p:grpSpPr>
            <p:grpSp>
              <p:nvGrpSpPr>
                <p:cNvPr id="60" name="组合 69"/>
                <p:cNvGrpSpPr/>
                <p:nvPr/>
              </p:nvGrpSpPr>
              <p:grpSpPr>
                <a:xfrm>
                  <a:off x="-21492" y="-2290712"/>
                  <a:ext cx="3569569" cy="2556808"/>
                  <a:chOff x="-763280" y="-778128"/>
                  <a:chExt cx="1918011" cy="1373831"/>
                </a:xfrm>
              </p:grpSpPr>
              <p:sp>
                <p:nvSpPr>
                  <p:cNvPr id="63" name="圆角矩形 4"/>
                  <p:cNvSpPr/>
                  <p:nvPr/>
                </p:nvSpPr>
                <p:spPr>
                  <a:xfrm>
                    <a:off x="-763280" y="-778128"/>
                    <a:ext cx="1918011" cy="1373831"/>
                  </a:xfrm>
                  <a:prstGeom prst="roundRect">
                    <a:avLst>
                      <a:gd name="adj" fmla="val 2948"/>
                    </a:avLst>
                  </a:prstGeom>
                  <a:solidFill>
                    <a:srgbClr val="3A3F4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任意多边形 7"/>
                  <p:cNvSpPr/>
                  <p:nvPr/>
                </p:nvSpPr>
                <p:spPr>
                  <a:xfrm>
                    <a:off x="-763280" y="421744"/>
                    <a:ext cx="1918011" cy="173959"/>
                  </a:xfrm>
                  <a:custGeom>
                    <a:avLst/>
                    <a:gdLst>
                      <a:gd name="connsiteX0" fmla="*/ 0 w 1918011"/>
                      <a:gd name="connsiteY0" fmla="*/ 0 h 173959"/>
                      <a:gd name="connsiteX1" fmla="*/ 1918011 w 1918011"/>
                      <a:gd name="connsiteY1" fmla="*/ 0 h 173959"/>
                      <a:gd name="connsiteX2" fmla="*/ 1918011 w 1918011"/>
                      <a:gd name="connsiteY2" fmla="*/ 133458 h 173959"/>
                      <a:gd name="connsiteX3" fmla="*/ 1877510 w 1918011"/>
                      <a:gd name="connsiteY3" fmla="*/ 173959 h 173959"/>
                      <a:gd name="connsiteX4" fmla="*/ 40501 w 1918011"/>
                      <a:gd name="connsiteY4" fmla="*/ 173959 h 173959"/>
                      <a:gd name="connsiteX5" fmla="*/ 0 w 1918011"/>
                      <a:gd name="connsiteY5" fmla="*/ 133458 h 173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8011" h="173959">
                        <a:moveTo>
                          <a:pt x="0" y="0"/>
                        </a:moveTo>
                        <a:lnTo>
                          <a:pt x="1918011" y="0"/>
                        </a:lnTo>
                        <a:lnTo>
                          <a:pt x="1918011" y="133458"/>
                        </a:lnTo>
                        <a:cubicBezTo>
                          <a:pt x="1918011" y="155826"/>
                          <a:pt x="1899878" y="173959"/>
                          <a:pt x="1877510" y="173959"/>
                        </a:cubicBezTo>
                        <a:lnTo>
                          <a:pt x="40501" y="173959"/>
                        </a:lnTo>
                        <a:cubicBezTo>
                          <a:pt x="18133" y="173959"/>
                          <a:pt x="0" y="155826"/>
                          <a:pt x="0" y="133458"/>
                        </a:cubicBezTo>
                        <a:close/>
                      </a:path>
                    </a:pathLst>
                  </a:custGeom>
                  <a:solidFill>
                    <a:srgbClr val="E6E8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任意多边形 68"/>
                <p:cNvSpPr/>
                <p:nvPr/>
              </p:nvSpPr>
              <p:spPr>
                <a:xfrm>
                  <a:off x="1155113" y="266095"/>
                  <a:ext cx="1216358" cy="380878"/>
                </a:xfrm>
                <a:custGeom>
                  <a:avLst/>
                  <a:gdLst>
                    <a:gd name="connsiteX0" fmla="*/ 203153 w 1216358"/>
                    <a:gd name="connsiteY0" fmla="*/ 0 h 380878"/>
                    <a:gd name="connsiteX1" fmla="*/ 1019707 w 1216358"/>
                    <a:gd name="connsiteY1" fmla="*/ 0 h 380878"/>
                    <a:gd name="connsiteX2" fmla="*/ 1023583 w 1216358"/>
                    <a:gd name="connsiteY2" fmla="*/ 112253 h 380878"/>
                    <a:gd name="connsiteX3" fmla="*/ 1060952 w 1216358"/>
                    <a:gd name="connsiteY3" fmla="*/ 327385 h 380878"/>
                    <a:gd name="connsiteX4" fmla="*/ 1063272 w 1216358"/>
                    <a:gd name="connsiteY4" fmla="*/ 334327 h 380878"/>
                    <a:gd name="connsiteX5" fmla="*/ 1168564 w 1216358"/>
                    <a:gd name="connsiteY5" fmla="*/ 345571 h 380878"/>
                    <a:gd name="connsiteX6" fmla="*/ 1216358 w 1216358"/>
                    <a:gd name="connsiteY6" fmla="*/ 362614 h 380878"/>
                    <a:gd name="connsiteX7" fmla="*/ 1168564 w 1216358"/>
                    <a:gd name="connsiteY7" fmla="*/ 379657 h 380878"/>
                    <a:gd name="connsiteX8" fmla="*/ 1157133 w 1216358"/>
                    <a:gd name="connsiteY8" fmla="*/ 380878 h 380878"/>
                    <a:gd name="connsiteX9" fmla="*/ 59225 w 1216358"/>
                    <a:gd name="connsiteY9" fmla="*/ 380878 h 380878"/>
                    <a:gd name="connsiteX10" fmla="*/ 47794 w 1216358"/>
                    <a:gd name="connsiteY10" fmla="*/ 379657 h 380878"/>
                    <a:gd name="connsiteX11" fmla="*/ 0 w 1216358"/>
                    <a:gd name="connsiteY11" fmla="*/ 362614 h 380878"/>
                    <a:gd name="connsiteX12" fmla="*/ 47794 w 1216358"/>
                    <a:gd name="connsiteY12" fmla="*/ 345571 h 380878"/>
                    <a:gd name="connsiteX13" fmla="*/ 159828 w 1216358"/>
                    <a:gd name="connsiteY13" fmla="*/ 333607 h 380878"/>
                    <a:gd name="connsiteX14" fmla="*/ 161908 w 1216358"/>
                    <a:gd name="connsiteY14" fmla="*/ 327384 h 380878"/>
                    <a:gd name="connsiteX15" fmla="*/ 199278 w 1216358"/>
                    <a:gd name="connsiteY15" fmla="*/ 112252 h 380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16358" h="380878">
                      <a:moveTo>
                        <a:pt x="203153" y="0"/>
                      </a:moveTo>
                      <a:lnTo>
                        <a:pt x="1019707" y="0"/>
                      </a:lnTo>
                      <a:lnTo>
                        <a:pt x="1023583" y="112253"/>
                      </a:lnTo>
                      <a:cubicBezTo>
                        <a:pt x="1029774" y="189132"/>
                        <a:pt x="1042763" y="261802"/>
                        <a:pt x="1060952" y="327385"/>
                      </a:cubicBezTo>
                      <a:lnTo>
                        <a:pt x="1063272" y="334327"/>
                      </a:lnTo>
                      <a:lnTo>
                        <a:pt x="1168564" y="345571"/>
                      </a:lnTo>
                      <a:cubicBezTo>
                        <a:pt x="1199340" y="350809"/>
                        <a:pt x="1216358" y="356569"/>
                        <a:pt x="1216358" y="362614"/>
                      </a:cubicBezTo>
                      <a:cubicBezTo>
                        <a:pt x="1216358" y="368660"/>
                        <a:pt x="1199340" y="374419"/>
                        <a:pt x="1168564" y="379657"/>
                      </a:cubicBezTo>
                      <a:lnTo>
                        <a:pt x="1157133" y="380878"/>
                      </a:lnTo>
                      <a:lnTo>
                        <a:pt x="59225" y="380878"/>
                      </a:lnTo>
                      <a:lnTo>
                        <a:pt x="47794" y="379657"/>
                      </a:lnTo>
                      <a:cubicBezTo>
                        <a:pt x="17018" y="374419"/>
                        <a:pt x="0" y="368660"/>
                        <a:pt x="0" y="362614"/>
                      </a:cubicBezTo>
                      <a:cubicBezTo>
                        <a:pt x="0" y="356569"/>
                        <a:pt x="17018" y="350809"/>
                        <a:pt x="47794" y="345571"/>
                      </a:cubicBezTo>
                      <a:lnTo>
                        <a:pt x="159828" y="333607"/>
                      </a:lnTo>
                      <a:lnTo>
                        <a:pt x="161908" y="327384"/>
                      </a:lnTo>
                      <a:cubicBezTo>
                        <a:pt x="180097" y="261801"/>
                        <a:pt x="193086" y="189131"/>
                        <a:pt x="199278" y="112252"/>
                      </a:cubicBezTo>
                      <a:close/>
                    </a:path>
                  </a:pathLst>
                </a:custGeom>
                <a:solidFill>
                  <a:srgbClr val="E6E8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任意多边形 67"/>
                <p:cNvSpPr/>
                <p:nvPr/>
              </p:nvSpPr>
              <p:spPr>
                <a:xfrm>
                  <a:off x="1352991" y="266095"/>
                  <a:ext cx="820602" cy="58625"/>
                </a:xfrm>
                <a:custGeom>
                  <a:avLst/>
                  <a:gdLst>
                    <a:gd name="connsiteX0" fmla="*/ 2024 w 820602"/>
                    <a:gd name="connsiteY0" fmla="*/ 0 h 58625"/>
                    <a:gd name="connsiteX1" fmla="*/ 818578 w 820602"/>
                    <a:gd name="connsiteY1" fmla="*/ 0 h 58625"/>
                    <a:gd name="connsiteX2" fmla="*/ 820602 w 820602"/>
                    <a:gd name="connsiteY2" fmla="*/ 58625 h 58625"/>
                    <a:gd name="connsiteX3" fmla="*/ 0 w 820602"/>
                    <a:gd name="connsiteY3" fmla="*/ 58625 h 5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602" h="58625">
                      <a:moveTo>
                        <a:pt x="2024" y="0"/>
                      </a:moveTo>
                      <a:lnTo>
                        <a:pt x="818578" y="0"/>
                      </a:lnTo>
                      <a:lnTo>
                        <a:pt x="820602" y="58625"/>
                      </a:lnTo>
                      <a:lnTo>
                        <a:pt x="0" y="58625"/>
                      </a:lnTo>
                      <a:close/>
                    </a:path>
                  </a:pathLst>
                </a:custGeom>
                <a:solidFill>
                  <a:srgbClr val="D7D9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49"/>
              <p:cNvGrpSpPr/>
              <p:nvPr/>
            </p:nvGrpSpPr>
            <p:grpSpPr>
              <a:xfrm>
                <a:off x="3055446" y="0"/>
                <a:ext cx="155896" cy="183640"/>
                <a:chOff x="5238751" y="592138"/>
                <a:chExt cx="3068638" cy="3614737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58" name="Freeform 5"/>
                <p:cNvSpPr>
                  <a:spLocks/>
                </p:cNvSpPr>
                <p:nvPr/>
              </p:nvSpPr>
              <p:spPr bwMode="auto">
                <a:xfrm>
                  <a:off x="5238751" y="1416050"/>
                  <a:ext cx="3068638" cy="2790825"/>
                </a:xfrm>
                <a:custGeom>
                  <a:avLst/>
                  <a:gdLst>
                    <a:gd name="T0" fmla="*/ 787 w 815"/>
                    <a:gd name="T1" fmla="*/ 104 h 742"/>
                    <a:gd name="T2" fmla="*/ 815 w 815"/>
                    <a:gd name="T3" fmla="*/ 480 h 742"/>
                    <a:gd name="T4" fmla="*/ 792 w 815"/>
                    <a:gd name="T5" fmla="*/ 528 h 742"/>
                    <a:gd name="T6" fmla="*/ 675 w 815"/>
                    <a:gd name="T7" fmla="*/ 690 h 742"/>
                    <a:gd name="T8" fmla="*/ 572 w 815"/>
                    <a:gd name="T9" fmla="*/ 727 h 742"/>
                    <a:gd name="T10" fmla="*/ 524 w 815"/>
                    <a:gd name="T11" fmla="*/ 712 h 742"/>
                    <a:gd name="T12" fmla="*/ 337 w 815"/>
                    <a:gd name="T13" fmla="*/ 710 h 742"/>
                    <a:gd name="T14" fmla="*/ 169 w 815"/>
                    <a:gd name="T15" fmla="*/ 680 h 742"/>
                    <a:gd name="T16" fmla="*/ 23 w 815"/>
                    <a:gd name="T17" fmla="*/ 409 h 742"/>
                    <a:gd name="T18" fmla="*/ 27 w 815"/>
                    <a:gd name="T19" fmla="*/ 181 h 742"/>
                    <a:gd name="T20" fmla="*/ 228 w 815"/>
                    <a:gd name="T21" fmla="*/ 11 h 742"/>
                    <a:gd name="T22" fmla="*/ 333 w 815"/>
                    <a:gd name="T23" fmla="*/ 26 h 742"/>
                    <a:gd name="T24" fmla="*/ 382 w 815"/>
                    <a:gd name="T25" fmla="*/ 43 h 742"/>
                    <a:gd name="T26" fmla="*/ 484 w 815"/>
                    <a:gd name="T27" fmla="*/ 39 h 742"/>
                    <a:gd name="T28" fmla="*/ 579 w 815"/>
                    <a:gd name="T29" fmla="*/ 12 h 742"/>
                    <a:gd name="T30" fmla="*/ 787 w 815"/>
                    <a:gd name="T31" fmla="*/ 104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15" h="742">
                      <a:moveTo>
                        <a:pt x="787" y="104"/>
                      </a:moveTo>
                      <a:cubicBezTo>
                        <a:pt x="632" y="191"/>
                        <a:pt x="654" y="415"/>
                        <a:pt x="815" y="480"/>
                      </a:cubicBezTo>
                      <a:cubicBezTo>
                        <a:pt x="807" y="496"/>
                        <a:pt x="800" y="512"/>
                        <a:pt x="792" y="528"/>
                      </a:cubicBezTo>
                      <a:cubicBezTo>
                        <a:pt x="760" y="587"/>
                        <a:pt x="725" y="644"/>
                        <a:pt x="675" y="690"/>
                      </a:cubicBezTo>
                      <a:cubicBezTo>
                        <a:pt x="646" y="717"/>
                        <a:pt x="613" y="734"/>
                        <a:pt x="572" y="727"/>
                      </a:cubicBezTo>
                      <a:cubicBezTo>
                        <a:pt x="555" y="724"/>
                        <a:pt x="539" y="719"/>
                        <a:pt x="524" y="712"/>
                      </a:cubicBezTo>
                      <a:cubicBezTo>
                        <a:pt x="461" y="682"/>
                        <a:pt x="400" y="682"/>
                        <a:pt x="337" y="710"/>
                      </a:cubicBezTo>
                      <a:cubicBezTo>
                        <a:pt x="269" y="742"/>
                        <a:pt x="221" y="735"/>
                        <a:pt x="169" y="680"/>
                      </a:cubicBezTo>
                      <a:cubicBezTo>
                        <a:pt x="95" y="604"/>
                        <a:pt x="47" y="512"/>
                        <a:pt x="23" y="409"/>
                      </a:cubicBezTo>
                      <a:cubicBezTo>
                        <a:pt x="5" y="333"/>
                        <a:pt x="0" y="256"/>
                        <a:pt x="27" y="181"/>
                      </a:cubicBezTo>
                      <a:cubicBezTo>
                        <a:pt x="61" y="88"/>
                        <a:pt x="127" y="28"/>
                        <a:pt x="228" y="11"/>
                      </a:cubicBezTo>
                      <a:cubicBezTo>
                        <a:pt x="264" y="5"/>
                        <a:pt x="299" y="14"/>
                        <a:pt x="333" y="26"/>
                      </a:cubicBezTo>
                      <a:cubicBezTo>
                        <a:pt x="349" y="32"/>
                        <a:pt x="365" y="38"/>
                        <a:pt x="382" y="43"/>
                      </a:cubicBezTo>
                      <a:cubicBezTo>
                        <a:pt x="416" y="54"/>
                        <a:pt x="450" y="51"/>
                        <a:pt x="484" y="39"/>
                      </a:cubicBezTo>
                      <a:cubicBezTo>
                        <a:pt x="515" y="28"/>
                        <a:pt x="547" y="17"/>
                        <a:pt x="579" y="12"/>
                      </a:cubicBezTo>
                      <a:cubicBezTo>
                        <a:pt x="666" y="0"/>
                        <a:pt x="731" y="40"/>
                        <a:pt x="787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  <p:sp>
              <p:nvSpPr>
                <p:cNvPr id="59" name="Freeform 6"/>
                <p:cNvSpPr>
                  <a:spLocks/>
                </p:cNvSpPr>
                <p:nvPr/>
              </p:nvSpPr>
              <p:spPr bwMode="auto">
                <a:xfrm>
                  <a:off x="6650038" y="592138"/>
                  <a:ext cx="869950" cy="903287"/>
                </a:xfrm>
                <a:custGeom>
                  <a:avLst/>
                  <a:gdLst>
                    <a:gd name="T0" fmla="*/ 213 w 231"/>
                    <a:gd name="T1" fmla="*/ 11 h 240"/>
                    <a:gd name="T2" fmla="*/ 25 w 231"/>
                    <a:gd name="T3" fmla="*/ 233 h 240"/>
                    <a:gd name="T4" fmla="*/ 213 w 231"/>
                    <a:gd name="T5" fmla="*/ 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1" h="240">
                      <a:moveTo>
                        <a:pt x="213" y="11"/>
                      </a:moveTo>
                      <a:cubicBezTo>
                        <a:pt x="231" y="108"/>
                        <a:pt x="138" y="240"/>
                        <a:pt x="25" y="233"/>
                      </a:cubicBezTo>
                      <a:cubicBezTo>
                        <a:pt x="0" y="140"/>
                        <a:pt x="118" y="0"/>
                        <a:pt x="21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800"/>
                </a:p>
              </p:txBody>
            </p:sp>
          </p:grpSp>
        </p:grpSp>
        <p:sp>
          <p:nvSpPr>
            <p:cNvPr id="54" name="矩形 72"/>
            <p:cNvSpPr/>
            <p:nvPr/>
          </p:nvSpPr>
          <p:spPr>
            <a:xfrm>
              <a:off x="-1075915" y="399011"/>
              <a:ext cx="3274359" cy="1956547"/>
            </a:xfrm>
            <a:prstGeom prst="rect">
              <a:avLst/>
            </a:prstGeom>
            <a:solidFill>
              <a:srgbClr val="485262"/>
            </a:solidFill>
            <a:ln>
              <a:solidFill>
                <a:srgbClr val="485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77"/>
            <p:cNvSpPr/>
            <p:nvPr/>
          </p:nvSpPr>
          <p:spPr>
            <a:xfrm>
              <a:off x="419047" y="266895"/>
              <a:ext cx="1930060" cy="2556808"/>
            </a:xfrm>
            <a:custGeom>
              <a:avLst/>
              <a:gdLst>
                <a:gd name="connsiteX0" fmla="*/ 0 w 1930060"/>
                <a:gd name="connsiteY0" fmla="*/ 0 h 2556808"/>
                <a:gd name="connsiteX1" fmla="*/ 1854685 w 1930060"/>
                <a:gd name="connsiteY1" fmla="*/ 0 h 2556808"/>
                <a:gd name="connsiteX2" fmla="*/ 1930060 w 1930060"/>
                <a:gd name="connsiteY2" fmla="*/ 75375 h 2556808"/>
                <a:gd name="connsiteX3" fmla="*/ 1930060 w 1930060"/>
                <a:gd name="connsiteY3" fmla="*/ 2481433 h 2556808"/>
                <a:gd name="connsiteX4" fmla="*/ 1854685 w 1930060"/>
                <a:gd name="connsiteY4" fmla="*/ 2556808 h 2556808"/>
                <a:gd name="connsiteX5" fmla="*/ 934013 w 1930060"/>
                <a:gd name="connsiteY5" fmla="*/ 2556808 h 255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0060" h="2556808">
                  <a:moveTo>
                    <a:pt x="0" y="0"/>
                  </a:moveTo>
                  <a:lnTo>
                    <a:pt x="1854685" y="0"/>
                  </a:lnTo>
                  <a:cubicBezTo>
                    <a:pt x="1896313" y="0"/>
                    <a:pt x="1930060" y="33747"/>
                    <a:pt x="1930060" y="75375"/>
                  </a:cubicBezTo>
                  <a:lnTo>
                    <a:pt x="1930060" y="2481433"/>
                  </a:lnTo>
                  <a:cubicBezTo>
                    <a:pt x="1930060" y="2523061"/>
                    <a:pt x="1896313" y="2556808"/>
                    <a:pt x="1854685" y="2556808"/>
                  </a:cubicBezTo>
                  <a:lnTo>
                    <a:pt x="934013" y="2556808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 55"/>
          <p:cNvSpPr/>
          <p:nvPr/>
        </p:nvSpPr>
        <p:spPr>
          <a:xfrm>
            <a:off x="3739193" y="3627421"/>
            <a:ext cx="177969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项目</a:t>
            </a: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融资需求：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200</a:t>
            </a: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万</a:t>
            </a:r>
            <a:endParaRPr lang="en-US" altLang="zh-CN" sz="11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News Gothic MT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智能电子锁研发：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120</a:t>
            </a: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万</a:t>
            </a:r>
            <a:endParaRPr lang="en-US" altLang="zh-CN" sz="11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News Gothic MT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电子围栏技术研发：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60</a:t>
            </a: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万</a:t>
            </a:r>
            <a:endParaRPr lang="en-US" altLang="zh-CN" sz="11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News Gothic MT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骑</a:t>
            </a: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行周边配件开发：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20</a:t>
            </a:r>
            <a:r>
              <a:rPr lang="zh-CN" altLang="en-US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News Gothic MT" charset="0"/>
              </a:rPr>
              <a:t>万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357053" y="2527991"/>
            <a:ext cx="1779362" cy="0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39"/>
          <p:cNvSpPr/>
          <p:nvPr/>
        </p:nvSpPr>
        <p:spPr>
          <a:xfrm>
            <a:off x="1132185" y="2742393"/>
            <a:ext cx="1494320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智能电子锁研发</a:t>
            </a:r>
            <a:r>
              <a:rPr lang="zh-CN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 </a:t>
            </a:r>
            <a:endParaRPr lang="zh-CN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39"/>
          <p:cNvSpPr/>
          <p:nvPr/>
        </p:nvSpPr>
        <p:spPr>
          <a:xfrm>
            <a:off x="293627" y="10179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融资需求说明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39"/>
          <p:cNvSpPr/>
          <p:nvPr/>
        </p:nvSpPr>
        <p:spPr>
          <a:xfrm>
            <a:off x="3818561" y="2738309"/>
            <a:ext cx="1620957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电子围栏技术研发</a:t>
            </a:r>
            <a:endParaRPr lang="zh-CN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39"/>
          <p:cNvSpPr/>
          <p:nvPr/>
        </p:nvSpPr>
        <p:spPr>
          <a:xfrm>
            <a:off x="6436254" y="2740161"/>
            <a:ext cx="1620957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骑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News Gothic MT" charset="0"/>
              </a:rPr>
              <a:t>行周边配件开发</a:t>
            </a:r>
            <a:endParaRPr lang="zh-CN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63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conveyor dir="l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allAtOnce"/>
      <p:bldP spid="81" grpId="0" animBg="1"/>
      <p:bldP spid="81" grpId="1" animBg="1"/>
      <p:bldP spid="88" grpId="0" animBg="1"/>
      <p:bldP spid="88" grpId="1" animBg="1"/>
      <p:bldP spid="91" grpId="0" animBg="1"/>
      <p:bldP spid="9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图表 8"/>
          <p:cNvGraphicFramePr/>
          <p:nvPr>
            <p:extLst>
              <p:ext uri="{D42A27DB-BD31-4B8C-83A1-F6EECF244321}">
                <p14:modId xmlns:p14="http://schemas.microsoft.com/office/powerpoint/2010/main" val="336546564"/>
              </p:ext>
            </p:extLst>
          </p:nvPr>
        </p:nvGraphicFramePr>
        <p:xfrm>
          <a:off x="293627" y="1524000"/>
          <a:ext cx="3746359" cy="2304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矩形 39"/>
          <p:cNvSpPr/>
          <p:nvPr/>
        </p:nvSpPr>
        <p:spPr>
          <a:xfrm>
            <a:off x="293627" y="10179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项目投资回报说明</a:t>
            </a:r>
            <a:endParaRPr lang="zh-CN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87331"/>
              </p:ext>
            </p:extLst>
          </p:nvPr>
        </p:nvGraphicFramePr>
        <p:xfrm>
          <a:off x="4477406" y="1653846"/>
          <a:ext cx="433867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919655"/>
                <a:gridCol w="919655"/>
              </a:tblGrid>
              <a:tr h="257038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57038">
                <a:tc rowSpan="4"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投资（万元）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智能电子锁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70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电子围栏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70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骑行周边产品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70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总投资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703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年度净利润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8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14:flythrough dir="ou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1cfc2e384abf62c5fcb7108bba5b8bfd7a50cf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320</Words>
  <Application>Microsoft Office PowerPoint</Application>
  <PresentationFormat>全屏显示(16:9)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News Gothic MT</vt:lpstr>
      <vt:lpstr>Franklin Gothic Medium Cond</vt:lpstr>
      <vt:lpstr>Open Sans</vt:lpstr>
      <vt:lpstr>Arial</vt:lpstr>
      <vt:lpstr>Calibri</vt:lpstr>
      <vt:lpstr>宋体</vt:lpstr>
      <vt:lpstr>Calibri Light</vt:lpstr>
      <vt:lpstr>微软雅黑</vt:lpstr>
      <vt:lpstr>HelveticaNeueLT Pro 67 MdCn</vt:lpstr>
      <vt:lpstr>Hiragino Sans GB W3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夏酷工作室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CoolSummer</dc:creator>
  <cp:lastModifiedBy>yangbiao</cp:lastModifiedBy>
  <cp:revision>60</cp:revision>
  <dcterms:created xsi:type="dcterms:W3CDTF">2015-03-16T03:11:49Z</dcterms:created>
  <dcterms:modified xsi:type="dcterms:W3CDTF">2017-08-02T10:44:33Z</dcterms:modified>
</cp:coreProperties>
</file>