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FF6600"/>
    <a:srgbClr val="673501"/>
    <a:srgbClr val="604E00"/>
    <a:srgbClr val="5C4A00"/>
    <a:srgbClr val="2E2300"/>
    <a:srgbClr val="765A00"/>
    <a:srgbClr val="644C00"/>
    <a:srgbClr val="684F00"/>
    <a:srgbClr val="D0CE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5" autoAdjust="0"/>
    <p:restoredTop sz="94414" autoAdjust="0"/>
  </p:normalViewPr>
  <p:slideViewPr>
    <p:cSldViewPr snapToGrid="0" snapToObjects="1">
      <p:cViewPr varScale="1">
        <p:scale>
          <a:sx n="84" d="100"/>
          <a:sy n="84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541C1-FC88-4090-B421-4EAFD273B1D6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5EADB-88D7-433F-A223-AB90671786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799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004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60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5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738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608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693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266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5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6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0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8390-E19C-1C44-A3EF-12BB3E2690D3}" type="datetimeFigureOut">
              <a:rPr kumimoji="1" lang="zh-CN" altLang="en-US" smtClean="0"/>
              <a:pPr/>
              <a:t>2017/8/21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9C6A-7B10-1547-A99C-4ADDD690B8A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58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0363" y="96545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年有票第</a:t>
            </a:r>
            <a:r>
              <a:rPr lang="en-US" altLang="zh-CN" sz="2400" b="1" spc="300" dirty="0" smtClean="0"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周周报</a:t>
            </a:r>
            <a:r>
              <a:rPr lang="en-US" altLang="zh-CN" sz="2400" b="1" spc="300" dirty="0" smtClean="0">
                <a:latin typeface="微软雅黑" pitchFamily="34" charset="-122"/>
                <a:ea typeface="微软雅黑" pitchFamily="34" charset="-122"/>
              </a:rPr>
              <a:t>(8.14-8.20)</a:t>
            </a:r>
            <a:endParaRPr lang="zh-CN" altLang="en-US" sz="24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487" y="5817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487" y="3239910"/>
            <a:ext cx="5170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上周工作：</a:t>
            </a: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、拜访影视公司、艺人团队：嘉行天下、唐人、尚视影业、拾捌文化、韩东君、娄艺潇、米热夏提、白敬亭；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、约见广告公司：智威汤逊、奥美、丰颠文化、幕文化；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、小说洽谈：上戏古教授、</a:t>
            </a:r>
            <a:r>
              <a:rPr lang="en-US" altLang="zh-CN" sz="1400" dirty="0" smtClean="0"/>
              <a:t>《</a:t>
            </a:r>
            <a:r>
              <a:rPr lang="zh-CN" altLang="en-US" sz="1400" dirty="0" smtClean="0"/>
              <a:t>康桥总是有堔笑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17K</a:t>
            </a:r>
            <a:r>
              <a:rPr lang="zh-CN" altLang="en-US" sz="1400" dirty="0" smtClean="0"/>
              <a:t>、蔷薇网、晋江文学、阅文集团；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销售：牛牛通宝、观影通、大明旅游；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、有票</a:t>
            </a:r>
            <a:r>
              <a:rPr lang="en-US" altLang="zh-CN" sz="1400" dirty="0" smtClean="0"/>
              <a:t>2.94</a:t>
            </a:r>
            <a:r>
              <a:rPr lang="zh-CN" altLang="en-US" sz="1400" dirty="0" smtClean="0"/>
              <a:t>版本发布，新增短信验证功能；</a:t>
            </a:r>
            <a:endParaRPr lang="en-US" altLang="zh-CN" sz="1400" dirty="0" smtClean="0"/>
          </a:p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、与</a:t>
            </a:r>
            <a:r>
              <a:rPr lang="en-US" altLang="zh-CN" sz="1400" dirty="0" smtClean="0"/>
              <a:t>QBII</a:t>
            </a:r>
            <a:r>
              <a:rPr lang="zh-CN" altLang="en-US" sz="1400" dirty="0" smtClean="0"/>
              <a:t>项目组商谈与信用卡结合问题；</a:t>
            </a:r>
            <a:endParaRPr lang="en-US" altLang="zh-CN" sz="1400" dirty="0" smtClean="0"/>
          </a:p>
          <a:p>
            <a:r>
              <a:rPr lang="en-US" altLang="zh-CN" sz="1400" dirty="0" smtClean="0"/>
              <a:t>7</a:t>
            </a:r>
            <a:r>
              <a:rPr lang="zh-CN" altLang="en-US" sz="1400" dirty="0" smtClean="0"/>
              <a:t>、面试编审人员；</a:t>
            </a:r>
            <a:endParaRPr lang="en-US" altLang="zh-CN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618517" y="899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单位：</a:t>
            </a:r>
            <a:r>
              <a:rPr lang="zh-CN" altLang="en-US" dirty="0" smtClean="0">
                <a:sym typeface="Wingdings" pitchFamily="2" charset="2"/>
              </a:rPr>
              <a:t>（元）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049362" y="3239910"/>
            <a:ext cx="5307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本周工作：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、影视项目组出差北京：</a:t>
            </a:r>
            <a:r>
              <a:rPr lang="en-US" altLang="zh-CN" sz="1400" dirty="0" smtClean="0"/>
              <a:t>17K</a:t>
            </a:r>
            <a:r>
              <a:rPr lang="zh-CN" altLang="en-US" sz="1400" dirty="0" smtClean="0"/>
              <a:t>、云莱坞、晋江文学、爱奇艺详谈采购合作；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、编审人员面试；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《</a:t>
            </a:r>
            <a:r>
              <a:rPr lang="zh-CN" altLang="en-US" sz="1400" dirty="0" smtClean="0"/>
              <a:t>英雄本色</a:t>
            </a:r>
            <a:r>
              <a:rPr lang="en-US" altLang="zh-CN" sz="1400" dirty="0" smtClean="0"/>
              <a:t>4》</a:t>
            </a:r>
            <a:r>
              <a:rPr lang="zh-CN" altLang="en-US" sz="1400" dirty="0" smtClean="0"/>
              <a:t>参投项目评审；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18517" y="1478844"/>
            <a:ext cx="309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99</a:t>
            </a:r>
            <a:r>
              <a:rPr lang="zh-CN" altLang="en-US" dirty="0" smtClean="0"/>
              <a:t>元季度权益卡：</a:t>
            </a:r>
            <a:endParaRPr lang="en-US" altLang="zh-CN" dirty="0" smtClean="0"/>
          </a:p>
          <a:p>
            <a:r>
              <a:rPr lang="zh-CN" altLang="en-US" dirty="0" smtClean="0"/>
              <a:t>上周销售：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r>
              <a:rPr lang="zh-CN" altLang="en-US" dirty="0" smtClean="0"/>
              <a:t>销售金额：</a:t>
            </a:r>
            <a:r>
              <a:rPr lang="en-US" altLang="zh-CN" dirty="0" smtClean="0"/>
              <a:t>1881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6557" y="899052"/>
          <a:ext cx="7050468" cy="2096923"/>
        </p:xfrm>
        <a:graphic>
          <a:graphicData uri="http://schemas.openxmlformats.org/drawingml/2006/table">
            <a:tbl>
              <a:tblPr/>
              <a:tblGrid>
                <a:gridCol w="1762617"/>
                <a:gridCol w="1762617"/>
                <a:gridCol w="1762617"/>
                <a:gridCol w="1762617"/>
              </a:tblGrid>
              <a:tr h="80751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收入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成本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毛利润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0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电影票房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206,492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1,273,779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-1,067,287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0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优活频道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21,097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12,054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9,043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0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演出、生活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2,935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72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>
            <a:alpha val="60000"/>
          </a:srgbClr>
        </a:solidFill>
        <a:ln>
          <a:noFill/>
        </a:ln>
      </a:spPr>
      <a:bodyPr anchor="ctr"/>
      <a:lstStyle>
        <a:defPPr algn="ctr">
          <a:defRPr>
            <a:solidFill>
              <a:srgbClr val="FFFFFF"/>
            </a:solidFill>
            <a:latin typeface="宋体" panose="02010600030101010101" pitchFamily="2" charset="-122"/>
            <a:sym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231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钱宝有票项目制作会议</dc:title>
  <dc:creator>Chris</dc:creator>
  <cp:lastModifiedBy>DN0113</cp:lastModifiedBy>
  <cp:revision>1093</cp:revision>
  <dcterms:created xsi:type="dcterms:W3CDTF">2015-10-30T12:48:52Z</dcterms:created>
  <dcterms:modified xsi:type="dcterms:W3CDTF">2017-08-21T08:50:36Z</dcterms:modified>
</cp:coreProperties>
</file>