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5F80-8103-4883-97F8-64A499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549B-586A-4FDA-9ED3-B98F8847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C656-3802-4D8C-800A-124E40A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53A2-7300-4B67-853D-BF53C07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F951-73A5-440B-B976-6239C834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447-D1C2-42AF-9D5C-F0B8306B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2559-B7F6-4BC2-A5D2-FA25290C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A141-FF1E-48D9-B87D-57A8923A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7D49-60B7-4ECC-9222-B2F79ADD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EBE9-613B-47A2-8D5A-28C26FBD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0EDA3-988B-4565-8D16-549EA26D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A8B83-C19A-4759-9487-1C424DB6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792E-8357-4B7D-AC96-24A3CFD3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B730-81A7-4533-B4B3-91C1F76D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1D9B-E729-4AB6-A74B-D8A5A10F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DE6-68B0-4374-9E27-82F4E3C8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FDD7-D2FC-48B2-BE64-4F54748D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DE63-57B6-4327-B842-984052C4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D9E7-A486-453F-81CF-FACE31B0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4FAE-1B3F-4EF6-A15D-4674B6E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BC41-6106-4272-9397-A5CDA61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5CDE-35CD-4FEE-BC5F-FC52DA38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33A3-6AD4-4DF4-B9A9-3474AAB4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1E99-5B87-4421-B336-91B8C04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CF6D-26D3-400D-85EF-6707273F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466-86F4-40F0-AFC5-85917CD0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89CF-3323-4AAB-9136-C88A9708A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F12BA-D6FE-45E9-933E-0FC9CA89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47BEB-9E9F-4CA4-B943-112A9E01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56BAF-D1F5-435F-A8F4-90A21DD5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F5BF-8A05-48AF-9818-62B4F0AE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2144-2E3C-48D3-B02D-D76B1024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6BB8A-1490-4F99-A110-877BE34F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6C6ED-B00F-4C68-AE5C-9E725FD9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F3626-72AE-4690-9824-893F03EB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D025D-35E3-4DB6-8AD8-B2D553ECB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A66F6-81B4-4C5B-BEAE-A807F9AC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7B15B-EC81-41EA-837F-A08DCD67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B82AD-1C5A-4446-896E-447491FB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4129-C709-4C00-B7F4-3C56A69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8F14D-D4F8-46FE-A726-1B5EF3AE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16672-145B-4590-BFE2-33FE3ECB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DB954-6CEC-4A9A-9A26-3A0F2B0E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F73-842C-4006-89D3-92313AED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42B9-3F86-4BA9-B40B-F635C55F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61F6F-D20C-455E-BAE0-80E8E8EB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5AE1-9F88-49D7-BE2D-18940B8B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450C-175F-49F8-B315-8E55498A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72A0C-5AE7-4E41-9DAF-C2999482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2F78-A510-4BC7-8E6B-36D02409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ACF9D-E04F-4FA4-8682-448C4DD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618A-D9F9-4398-B663-FA150C1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C48-523A-4A4F-B449-7F0DBE2B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F529B-31B8-403D-892F-50937EE08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0799E-2672-463C-86E2-1EAEDA1B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2E48-80F0-43CA-8BFB-0443CF03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7867-4D4A-4E81-A256-E6AF082E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B4AD-7E93-4ED5-911E-1CCCBB39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25912-4000-4A18-860A-929ED61A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53335-3BBE-4A66-B1F9-88CEE944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886D-BB3B-4252-AB8D-9DAD3B37E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197B-3807-4CA6-BACA-0954B35222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E799-AE07-4C58-A8ED-458368A14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FE73-E956-41F0-910B-B398C6CF5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F634-7938-423F-9B82-34EBAEF5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8DEC4CC-813E-4BC2-BA0C-798FA785A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01109"/>
              </p:ext>
            </p:extLst>
          </p:nvPr>
        </p:nvGraphicFramePr>
        <p:xfrm>
          <a:off x="145015" y="75501"/>
          <a:ext cx="11440181" cy="281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5343427" imgH="1314373" progId="Acrobat.Document.DC">
                  <p:embed/>
                </p:oleObj>
              </mc:Choice>
              <mc:Fallback>
                <p:oleObj name="Acrobat Document" r:id="rId3" imgW="5343427" imgH="131437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15" y="75501"/>
                        <a:ext cx="11440181" cy="281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FBC5CAF-FF7C-48E6-AD59-30359BF23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81261"/>
              </p:ext>
            </p:extLst>
          </p:nvPr>
        </p:nvGraphicFramePr>
        <p:xfrm>
          <a:off x="176169" y="3259032"/>
          <a:ext cx="6074343" cy="180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5" imgW="7762857" imgH="2304844" progId="Acrobat.Document.DC">
                  <p:embed/>
                </p:oleObj>
              </mc:Choice>
              <mc:Fallback>
                <p:oleObj name="Acrobat Document" r:id="rId5" imgW="7762857" imgH="23048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169" y="3259032"/>
                        <a:ext cx="6074343" cy="1803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ACAFE-9342-4984-9164-BA32B02FFB22}"/>
              </a:ext>
            </a:extLst>
          </p:cNvPr>
          <p:cNvCxnSpPr>
            <a:cxnSpLocks/>
          </p:cNvCxnSpPr>
          <p:nvPr/>
        </p:nvCxnSpPr>
        <p:spPr>
          <a:xfrm flipH="1">
            <a:off x="176169" y="2846223"/>
            <a:ext cx="1249959" cy="4128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6C711A-6290-43CF-841C-E995592578B2}"/>
              </a:ext>
            </a:extLst>
          </p:cNvPr>
          <p:cNvCxnSpPr>
            <a:cxnSpLocks/>
          </p:cNvCxnSpPr>
          <p:nvPr/>
        </p:nvCxnSpPr>
        <p:spPr>
          <a:xfrm>
            <a:off x="2801923" y="2802782"/>
            <a:ext cx="3389152" cy="4562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0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Abu-gellban, Hashim</dc:creator>
  <cp:lastModifiedBy>Abu-gellban, Hashim</cp:lastModifiedBy>
  <cp:revision>7</cp:revision>
  <dcterms:created xsi:type="dcterms:W3CDTF">2021-12-17T21:14:41Z</dcterms:created>
  <dcterms:modified xsi:type="dcterms:W3CDTF">2021-12-17T21:40:08Z</dcterms:modified>
</cp:coreProperties>
</file>