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EF"/>
    <a:srgbClr val="1B313F"/>
    <a:srgbClr val="468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558" y="-4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4167887377581048"/>
          <c:y val="0.11104893040198481"/>
          <c:w val="0.42504257536387136"/>
          <c:h val="0.8075285451860867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5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44-44E3-81C7-AE38F39051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D4-4F31-BAC8-A1A184057E6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D4-4F31-BAC8-A1A184057E61}"/>
              </c:ext>
            </c:extLst>
          </c:dPt>
          <c:cat>
            <c:strRef>
              <c:f>Лист1!$A$2:$A$4</c:f>
              <c:strCache>
                <c:ptCount val="3"/>
                <c:pt idx="0">
                  <c:v>Изучение основных инструментов Fusion 360</c:v>
                </c:pt>
                <c:pt idx="1">
                  <c:v>Углубленное изучение API Fusion 360</c:v>
                </c:pt>
                <c:pt idx="2">
                  <c:v>Создание учебных материалов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4-44E3-81C7-AE38F3905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557870773513214E-2"/>
          <c:y val="0.10270676952354867"/>
          <c:w val="0.46922756713048713"/>
          <c:h val="0.80525863273057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300" baseline="0">
              <a:solidFill>
                <a:schemeClr val="bg2">
                  <a:lumMod val="7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0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1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9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04109-5BBD-411E-9EF5-DEBFC34276F8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4798" y="574409"/>
            <a:ext cx="214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spc="6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FUSION 360 ДЛЯ ШКОЛЬНИКОВ И СТУДЕНТОВ</a:t>
            </a:r>
            <a:endParaRPr lang="ru-RU" sz="12000" spc="600" dirty="0">
              <a:solidFill>
                <a:schemeClr val="tx2">
                  <a:lumMod val="20000"/>
                  <a:lumOff val="80000"/>
                </a:schemeClr>
              </a:solidFill>
              <a:latin typeface="Bahnschrift Light Condensed" panose="020B0502040204020203" pitchFamily="34" charset="0"/>
              <a:cs typeface="Rubik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8503" y="9674762"/>
            <a:ext cx="11256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pc="3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  <a:cs typeface="Rubik" pitchFamily="2" charset="-79"/>
              </a:rPr>
              <a:t>Разработка учебных пособий по моделированию и программированию для платформы Fusion 360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03157" y="3201367"/>
            <a:ext cx="28137546" cy="9220200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schemeClr val="tx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3157" y="13126417"/>
            <a:ext cx="11026944" cy="16630650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976225" y="13126416"/>
            <a:ext cx="16364478" cy="8490075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976225" y="22368175"/>
            <a:ext cx="16364478" cy="7388891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Bahnschrift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057779" y="30438808"/>
            <a:ext cx="16282923" cy="9935121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5227325" y="3981708"/>
            <a:ext cx="10794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spc="600" dirty="0" smtClean="0">
                <a:solidFill>
                  <a:schemeClr val="bg2"/>
                </a:solidFill>
                <a:latin typeface="Bahnschrift Light" panose="020B0502040204020203" pitchFamily="34" charset="0"/>
              </a:rPr>
              <a:t>ОБУЧАЮЩИЙ ИНТЕРАКТИВНЫЙ КУРС 3D МОДЕЛИРОВАНИЯ «FUSION 360 ДЛЯ ШКОЛЬНИКОВ И СТУДЕНТОВ»</a:t>
            </a:r>
            <a:endParaRPr lang="ru-RU" sz="6000" spc="6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64" b="3350"/>
          <a:stretch/>
        </p:blipFill>
        <p:spPr>
          <a:xfrm>
            <a:off x="1203157" y="2733185"/>
            <a:ext cx="12995467" cy="96021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03157" y="13126417"/>
            <a:ext cx="10813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2"/>
                </a:solidFill>
                <a:latin typeface="Bahnschrift Light" panose="020B0502040204020203" pitchFamily="34" charset="0"/>
                <a:cs typeface="Rubik" pitchFamily="2" charset="-79"/>
              </a:rPr>
              <a:t>АКТУАЛЬНОСТЬ </a:t>
            </a:r>
            <a:r>
              <a:rPr lang="ru-RU" sz="6600" spc="600" dirty="0" smtClean="0">
                <a:solidFill>
                  <a:schemeClr val="bg2"/>
                </a:solidFill>
                <a:latin typeface="Bahnschrift Light" panose="020B0502040204020203" pitchFamily="34" charset="0"/>
                <a:cs typeface="Rubik" pitchFamily="2" charset="-79"/>
              </a:rPr>
              <a:t>ИДЕИ</a:t>
            </a:r>
            <a:endParaRPr lang="ru-RU" sz="6600" spc="600" dirty="0">
              <a:solidFill>
                <a:schemeClr val="bg2"/>
              </a:solidFill>
              <a:latin typeface="Bahnschrift Light" panose="020B0502040204020203" pitchFamily="34" charset="0"/>
              <a:cs typeface="Rubik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57780" y="14631511"/>
            <a:ext cx="698282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Fusion 360 – это комплексный облачный CAD/CAE/CAM инструмент для промышленного дизайна и машиностроительного проектирования. Fusion 360 – отличное решение для</a:t>
            </a:r>
          </a:p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«железных» стартапов, инноваторов, малых предприятий и изобретателей. Он также является очень важным инструментом, который должны освоить студенты и их преподаватели.</a:t>
            </a:r>
          </a:p>
          <a:p>
            <a:endParaRPr lang="ru-RU" sz="40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76225" y="13221241"/>
            <a:ext cx="109536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spc="600" dirty="0" smtClean="0">
                <a:solidFill>
                  <a:schemeClr val="bg2"/>
                </a:solidFill>
                <a:latin typeface="Bahnschrift Light" panose="020B0502040204020203" pitchFamily="34" charset="0"/>
              </a:rPr>
              <a:t>ПРЕДМЕТНАЯ ОБЛАСТЬ</a:t>
            </a:r>
            <a:endParaRPr lang="ru-RU" sz="6600" spc="6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771" y="13920213"/>
            <a:ext cx="7935487" cy="66103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24760" y="14504863"/>
            <a:ext cx="10231693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Актуальность данного проекта достаточно ясна – он возник в связи с отсутствием в самой программе интерактивных справок для новичков, еще не знакомых с основным интерфейсом Fusion 360, а также для людей, которые ранее были не особо заинтересованы в деятельности инженеров САПР. Моделирование представляет собой четкую визуализацию идеи, что является актуальным методом презентации любого продукта. Представление идеи в объёме необходимо для людей, охватывающих разные сферы деятельности, что подтверждает важность и необходимость 3D-моделирования, начиная с учебных целей и заканчивая серьезными рабочими проектами</a:t>
            </a:r>
          </a:p>
          <a:p>
            <a:pPr algn="r"/>
            <a:r>
              <a:rPr lang="ru-RU" sz="48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/>
            </a:r>
            <a:br>
              <a:rPr lang="ru-RU" sz="48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endParaRPr lang="ru-RU" sz="48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064" y="21436982"/>
            <a:ext cx="15663340" cy="88106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368548" y="22498154"/>
            <a:ext cx="82589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spc="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ОСНОВНЫЕ ЦЕЛИ</a:t>
            </a:r>
            <a:endParaRPr lang="ru-RU" sz="6600" spc="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36" name="Диаграмма 35"/>
          <p:cNvGraphicFramePr/>
          <p:nvPr>
            <p:extLst>
              <p:ext uri="{D42A27DB-BD31-4B8C-83A1-F6EECF244321}">
                <p14:modId xmlns:p14="http://schemas.microsoft.com/office/powerpoint/2010/main" val="757773614"/>
              </p:ext>
            </p:extLst>
          </p:nvPr>
        </p:nvGraphicFramePr>
        <p:xfrm>
          <a:off x="12976225" y="23020009"/>
          <a:ext cx="16364478" cy="703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5541014" y="30581030"/>
            <a:ext cx="12160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spc="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РЕЗУЛЬТАТ РАБОТЫ</a:t>
            </a:r>
            <a:endParaRPr lang="ru-RU" sz="8800" spc="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9"/>
          <a:srcRect b="4593"/>
          <a:stretch/>
        </p:blipFill>
        <p:spPr>
          <a:xfrm>
            <a:off x="15486148" y="32454103"/>
            <a:ext cx="3734502" cy="3382165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40098" y="32454103"/>
            <a:ext cx="3628571" cy="3380952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86147" y="36283159"/>
            <a:ext cx="3734502" cy="3287394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6528"/>
          <a:stretch/>
        </p:blipFill>
        <p:spPr>
          <a:xfrm>
            <a:off x="19440096" y="36283159"/>
            <a:ext cx="3628571" cy="3287394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14"/>
          <a:srcRect b="5024"/>
          <a:stretch/>
        </p:blipFill>
        <p:spPr>
          <a:xfrm>
            <a:off x="23288117" y="32453333"/>
            <a:ext cx="3895238" cy="3382936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1" r="6179"/>
          <a:stretch/>
        </p:blipFill>
        <p:spPr>
          <a:xfrm>
            <a:off x="23288117" y="36283159"/>
            <a:ext cx="3895238" cy="328739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75298" y="31746130"/>
            <a:ext cx="589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Попова Алина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Денисова 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Яна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Амельченко Антон</a:t>
            </a: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Синяков 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Вячеслав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Васинкина Диана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645630" y="31892682"/>
            <a:ext cx="6952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Тарханова Екатерина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Бражников Иван </a:t>
            </a: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Фукина 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Александра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Константинова Ксения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Гречишкина </a:t>
            </a:r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Татьяна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453" y="40822033"/>
            <a:ext cx="6576592" cy="1785442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1203157" y="30408152"/>
            <a:ext cx="11026945" cy="5749758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75298" y="30311579"/>
            <a:ext cx="8895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УЧАСТНИКИ ПРОЕКТА</a:t>
            </a:r>
            <a:endParaRPr lang="ru-RU" sz="6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197</Words>
  <Application>Microsoft Office PowerPoint</Application>
  <PresentationFormat>Произвольный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Bahnschrift Light Condensed</vt:lpstr>
      <vt:lpstr>Calibri</vt:lpstr>
      <vt:lpstr>Calibri Light</vt:lpstr>
      <vt:lpstr>Rubik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</dc:creator>
  <cp:lastModifiedBy>adm</cp:lastModifiedBy>
  <cp:revision>17</cp:revision>
  <dcterms:created xsi:type="dcterms:W3CDTF">2021-07-02T13:38:56Z</dcterms:created>
  <dcterms:modified xsi:type="dcterms:W3CDTF">2021-07-03T19:53:40Z</dcterms:modified>
</cp:coreProperties>
</file>