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51B-DF89-431A-B1DA-C5BA3F735F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630C-C99C-434D-9231-C6CA06DEE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7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51B-DF89-431A-B1DA-C5BA3F735F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630C-C99C-434D-9231-C6CA06DEE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51B-DF89-431A-B1DA-C5BA3F735F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630C-C99C-434D-9231-C6CA06DEE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9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51B-DF89-431A-B1DA-C5BA3F735F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630C-C99C-434D-9231-C6CA06DEE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3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51B-DF89-431A-B1DA-C5BA3F735F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630C-C99C-434D-9231-C6CA06DEE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29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51B-DF89-431A-B1DA-C5BA3F735F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630C-C99C-434D-9231-C6CA06DEE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6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51B-DF89-431A-B1DA-C5BA3F735F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630C-C99C-434D-9231-C6CA06DEE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5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51B-DF89-431A-B1DA-C5BA3F735F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630C-C99C-434D-9231-C6CA06DEE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51B-DF89-431A-B1DA-C5BA3F735F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630C-C99C-434D-9231-C6CA06DEE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88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51B-DF89-431A-B1DA-C5BA3F735F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630C-C99C-434D-9231-C6CA06DEE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51B-DF89-431A-B1DA-C5BA3F735F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630C-C99C-434D-9231-C6CA06DEE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4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351B-DF89-431A-B1DA-C5BA3F735F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630C-C99C-434D-9231-C6CA06DEE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3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939337"/>
            <a:ext cx="9144000" cy="1041083"/>
          </a:xfrm>
        </p:spPr>
        <p:txBody>
          <a:bodyPr/>
          <a:lstStyle/>
          <a:p>
            <a:r>
              <a:rPr lang="en-US" altLang="ko-KR" dirty="0" err="1" smtClean="0"/>
              <a:t>CRP_Contracts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SOOMPAY_KOREA_CRP</a:t>
            </a:r>
          </a:p>
          <a:p>
            <a:r>
              <a:rPr lang="ko-KR" altLang="en-US" dirty="0" smtClean="0"/>
              <a:t>개발 </a:t>
            </a:r>
            <a:r>
              <a:rPr lang="en-US" altLang="ko-KR" dirty="0" smtClean="0"/>
              <a:t>2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r>
              <a:rPr lang="ko-KR" altLang="en-US" dirty="0" smtClean="0"/>
              <a:t>강 상 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9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124" y="314884"/>
            <a:ext cx="10134601" cy="59695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Contracts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	</a:t>
            </a:r>
            <a:r>
              <a:rPr lang="ko-KR" altLang="en-US" sz="3200" dirty="0" smtClean="0"/>
              <a:t>○ </a:t>
            </a:r>
            <a:r>
              <a:rPr lang="en-US" altLang="ko-KR" sz="3200" dirty="0" smtClean="0"/>
              <a:t>Token </a:t>
            </a:r>
            <a:r>
              <a:rPr lang="en-US" altLang="ko-KR" sz="3200" b="1" dirty="0" smtClean="0"/>
              <a:t>Contract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>	</a:t>
            </a:r>
            <a:r>
              <a:rPr lang="ko-KR" altLang="en-US" sz="3200" dirty="0" smtClean="0"/>
              <a:t>○ </a:t>
            </a:r>
            <a:r>
              <a:rPr lang="en-US" altLang="ko-KR" sz="3200" dirty="0" err="1" smtClean="0"/>
              <a:t>CrowdSale</a:t>
            </a:r>
            <a:r>
              <a:rPr lang="en-US" altLang="ko-KR" sz="3200" dirty="0" smtClean="0"/>
              <a:t> </a:t>
            </a:r>
            <a:r>
              <a:rPr lang="en-US" altLang="ko-KR" sz="3200" b="1" dirty="0" smtClean="0"/>
              <a:t>Contract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	</a:t>
            </a:r>
            <a:r>
              <a:rPr lang="ko-KR" altLang="en-US" sz="3200" dirty="0" smtClean="0"/>
              <a:t>○ </a:t>
            </a:r>
            <a:r>
              <a:rPr lang="en-US" altLang="ko-KR" sz="3200" dirty="0" smtClean="0"/>
              <a:t>Escrow </a:t>
            </a:r>
            <a:r>
              <a:rPr lang="en-US" altLang="ko-KR" sz="3200" b="1" dirty="0" smtClean="0"/>
              <a:t>Contract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>	</a:t>
            </a:r>
            <a:r>
              <a:rPr lang="ko-KR" altLang="en-US" sz="3200" dirty="0" smtClean="0"/>
              <a:t>○ </a:t>
            </a:r>
            <a:r>
              <a:rPr lang="en-US" altLang="ko-KR" sz="3200" dirty="0" smtClean="0"/>
              <a:t>Revenue Sharing </a:t>
            </a:r>
            <a:r>
              <a:rPr lang="en-US" altLang="ko-KR" sz="3200" b="1" dirty="0" smtClean="0"/>
              <a:t>Contract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44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80" y="1652564"/>
            <a:ext cx="5009210" cy="478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73" y="-106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Token Contract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302332" y="1022051"/>
            <a:ext cx="5458287" cy="5722509"/>
            <a:chOff x="3237018" y="1032746"/>
            <a:chExt cx="5458287" cy="5722509"/>
          </a:xfrm>
        </p:grpSpPr>
        <p:grpSp>
          <p:nvGrpSpPr>
            <p:cNvPr id="15" name="그룹 14"/>
            <p:cNvGrpSpPr/>
            <p:nvPr/>
          </p:nvGrpSpPr>
          <p:grpSpPr>
            <a:xfrm>
              <a:off x="3237018" y="1032746"/>
              <a:ext cx="2545777" cy="1366455"/>
              <a:chOff x="2821382" y="847096"/>
              <a:chExt cx="2545777" cy="1366455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2821382" y="847096"/>
                <a:ext cx="2545777" cy="1146056"/>
                <a:chOff x="2946073" y="879279"/>
                <a:chExt cx="2545777" cy="1146056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946073" y="886491"/>
                  <a:ext cx="2545777" cy="1138844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946073" y="879279"/>
                  <a:ext cx="1294014" cy="46166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b="1" dirty="0" smtClean="0"/>
                    <a:t>  Input</a:t>
                  </a:r>
                  <a:endParaRPr lang="ko-KR" altLang="en-US" sz="2400" b="1" dirty="0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3036767" y="1273714"/>
                <a:ext cx="15295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Name</a:t>
                </a:r>
              </a:p>
              <a:p>
                <a:r>
                  <a:rPr lang="en-US" altLang="ko-KR" dirty="0" smtClean="0"/>
                  <a:t>Symbol</a:t>
                </a:r>
              </a:p>
              <a:p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200059" y="1013222"/>
                <a:ext cx="11284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Decimal</a:t>
                </a:r>
              </a:p>
              <a:p>
                <a:r>
                  <a:rPr lang="en-US" altLang="ko-KR" dirty="0" smtClean="0"/>
                  <a:t>Supply</a:t>
                </a:r>
              </a:p>
              <a:p>
                <a:r>
                  <a:rPr lang="en-US" altLang="ko-KR" dirty="0" smtClean="0"/>
                  <a:t>Owner</a:t>
                </a:r>
              </a:p>
              <a:p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81949" y="3369735"/>
              <a:ext cx="3469966" cy="1368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53781" y="3207632"/>
              <a:ext cx="275045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Function</a:t>
              </a:r>
              <a:endParaRPr lang="en-US" altLang="ko-KR" sz="1600" dirty="0"/>
            </a:p>
            <a:p>
              <a:r>
                <a:rPr lang="en-US" altLang="ko-KR" sz="1600" dirty="0" smtClean="0"/>
                <a:t> - Token Transfer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Token burn</a:t>
              </a:r>
            </a:p>
            <a:p>
              <a:r>
                <a:rPr lang="en-US" altLang="ko-KR" sz="1600" dirty="0" smtClean="0"/>
                <a:t> - check balance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en-US" altLang="ko-KR" sz="1600" dirty="0"/>
                <a:t>R</a:t>
              </a:r>
              <a:r>
                <a:rPr lang="en-US" altLang="ko-KR" sz="1600" dirty="0" smtClean="0"/>
                <a:t>elated </a:t>
              </a:r>
              <a:r>
                <a:rPr lang="en-US" altLang="ko-KR" sz="1600" dirty="0" smtClean="0"/>
                <a:t>Administrator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Related lock</a:t>
              </a:r>
              <a:endParaRPr lang="en-US" altLang="ko-KR" sz="1600" dirty="0"/>
            </a:p>
          </p:txBody>
        </p:sp>
        <p:pic>
          <p:nvPicPr>
            <p:cNvPr id="2052" name="Picture 4" descr="toke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95" r="21207"/>
            <a:stretch/>
          </p:blipFill>
          <p:spPr bwMode="auto">
            <a:xfrm>
              <a:off x="7622284" y="5685249"/>
              <a:ext cx="1073021" cy="107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8828829" y="5789296"/>
            <a:ext cx="157687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Token</a:t>
            </a:r>
          </a:p>
          <a:p>
            <a:r>
              <a:rPr lang="en-US" altLang="ko-KR" dirty="0" smtClean="0"/>
              <a:t> Under CRP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4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Distribute money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280" y="2542349"/>
            <a:ext cx="3522522" cy="352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73" y="-106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Crowd Sale Contract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262346" y="1314868"/>
            <a:ext cx="6738934" cy="4418532"/>
            <a:chOff x="1197032" y="1325563"/>
            <a:chExt cx="6738934" cy="4418532"/>
          </a:xfrm>
        </p:grpSpPr>
        <p:grpSp>
          <p:nvGrpSpPr>
            <p:cNvPr id="15" name="그룹 14"/>
            <p:cNvGrpSpPr/>
            <p:nvPr/>
          </p:nvGrpSpPr>
          <p:grpSpPr>
            <a:xfrm>
              <a:off x="1197032" y="1325563"/>
              <a:ext cx="2545777" cy="1138844"/>
              <a:chOff x="781396" y="1139913"/>
              <a:chExt cx="2545777" cy="1138844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781396" y="1139913"/>
                <a:ext cx="2545777" cy="1138844"/>
                <a:chOff x="906087" y="1172096"/>
                <a:chExt cx="2545777" cy="1138844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906087" y="1172096"/>
                  <a:ext cx="2545777" cy="1138844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906088" y="1175933"/>
                  <a:ext cx="1294014" cy="46166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   </a:t>
                  </a:r>
                  <a:r>
                    <a:rPr lang="en-US" altLang="ko-KR" sz="2400" b="1" dirty="0" smtClean="0"/>
                    <a:t>Input</a:t>
                  </a:r>
                  <a:endParaRPr lang="ko-KR" altLang="en-US" b="1" dirty="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864179" y="1572754"/>
                <a:ext cx="24629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Token Address</a:t>
                </a:r>
              </a:p>
              <a:p>
                <a:r>
                  <a:rPr lang="en-US" altLang="ko-KR" dirty="0" smtClean="0"/>
                  <a:t>CRP Wallet Address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352502" y="2884516"/>
              <a:ext cx="4921135" cy="28595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" name="아래쪽 화살표 4"/>
            <p:cNvSpPr/>
            <p:nvPr/>
          </p:nvSpPr>
          <p:spPr>
            <a:xfrm>
              <a:off x="1991938" y="2355175"/>
              <a:ext cx="955963" cy="9393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996627" y="3895413"/>
              <a:ext cx="939339" cy="964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18971" y="3221698"/>
              <a:ext cx="3258097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Function</a:t>
              </a:r>
            </a:p>
            <a:p>
              <a:endParaRPr lang="en-US" altLang="ko-KR" sz="1600" dirty="0"/>
            </a:p>
            <a:p>
              <a:r>
                <a:rPr lang="en-US" altLang="ko-KR" sz="1600" dirty="0" smtClean="0"/>
                <a:t> - Save Buyer Info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Exchange Ratio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According to period</a:t>
              </a:r>
            </a:p>
            <a:p>
              <a:r>
                <a:rPr lang="en-US" altLang="ko-KR" sz="1600" dirty="0" smtClean="0"/>
                <a:t> - Sale Status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Transfer Token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Related lock</a:t>
              </a:r>
              <a:endParaRPr lang="en-US" altLang="ko-KR" sz="16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4406" y="1353957"/>
            <a:ext cx="107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Expires</a:t>
            </a:r>
          </a:p>
          <a:p>
            <a:endParaRPr lang="ko-KR" altLang="en-US" dirty="0"/>
          </a:p>
        </p:txBody>
      </p:sp>
      <p:pic>
        <p:nvPicPr>
          <p:cNvPr id="3082" name="Picture 10" descr="TOKE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r="19350"/>
          <a:stretch/>
        </p:blipFill>
        <p:spPr bwMode="auto">
          <a:xfrm>
            <a:off x="8008851" y="3665151"/>
            <a:ext cx="1345728" cy="12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7664226" y="718458"/>
            <a:ext cx="4020354" cy="56636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73" y="-106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Escrow Contract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262346" y="1314868"/>
            <a:ext cx="6738934" cy="4418532"/>
            <a:chOff x="1197032" y="1325563"/>
            <a:chExt cx="6738934" cy="4418532"/>
          </a:xfrm>
        </p:grpSpPr>
        <p:grpSp>
          <p:nvGrpSpPr>
            <p:cNvPr id="15" name="그룹 14"/>
            <p:cNvGrpSpPr/>
            <p:nvPr/>
          </p:nvGrpSpPr>
          <p:grpSpPr>
            <a:xfrm>
              <a:off x="1197032" y="1325563"/>
              <a:ext cx="2545777" cy="1138844"/>
              <a:chOff x="781396" y="1139913"/>
              <a:chExt cx="2545777" cy="1138844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781396" y="1139913"/>
                <a:ext cx="2545777" cy="1138844"/>
                <a:chOff x="906087" y="1172096"/>
                <a:chExt cx="2545777" cy="1138844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906087" y="1172096"/>
                  <a:ext cx="2545777" cy="1138844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906088" y="1175933"/>
                  <a:ext cx="1294014" cy="46166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   </a:t>
                  </a:r>
                  <a:r>
                    <a:rPr lang="en-US" altLang="ko-KR" sz="2400" b="1" dirty="0" smtClean="0"/>
                    <a:t>Input</a:t>
                  </a:r>
                  <a:endParaRPr lang="ko-KR" altLang="en-US" b="1" dirty="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864179" y="1572754"/>
                <a:ext cx="24629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Token</a:t>
                </a:r>
              </a:p>
              <a:p>
                <a:r>
                  <a:rPr lang="en-US" altLang="ko-KR" dirty="0" smtClean="0"/>
                  <a:t>Volume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352502" y="2884516"/>
              <a:ext cx="4921135" cy="28595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" name="아래쪽 화살표 4"/>
            <p:cNvSpPr/>
            <p:nvPr/>
          </p:nvSpPr>
          <p:spPr>
            <a:xfrm>
              <a:off x="1991938" y="2355175"/>
              <a:ext cx="955963" cy="9393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2101" y="3467919"/>
              <a:ext cx="325809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Function</a:t>
              </a:r>
            </a:p>
            <a:p>
              <a:endParaRPr lang="en-US" altLang="ko-KR" sz="1600" dirty="0"/>
            </a:p>
            <a:p>
              <a:r>
                <a:rPr lang="en-US" altLang="ko-KR" sz="1600" dirty="0" smtClean="0"/>
                <a:t> - Vote For Next Step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Roadmap Settings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Step State</a:t>
              </a:r>
            </a:p>
            <a:p>
              <a:r>
                <a:rPr lang="en-US" altLang="ko-KR" sz="1600" dirty="0" smtClean="0"/>
                <a:t> - Transfer Token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Payback from a vote</a:t>
              </a:r>
              <a:endParaRPr lang="en-US" altLang="ko-KR" sz="1600" dirty="0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996627" y="3895413"/>
              <a:ext cx="939339" cy="964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56395" y="1847994"/>
            <a:ext cx="1166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TotalStep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801863" y="4572872"/>
            <a:ext cx="3885518" cy="1193214"/>
            <a:chOff x="4966760" y="499548"/>
            <a:chExt cx="4424023" cy="1446904"/>
          </a:xfrm>
        </p:grpSpPr>
        <p:grpSp>
          <p:nvGrpSpPr>
            <p:cNvPr id="10" name="그룹 9"/>
            <p:cNvGrpSpPr/>
            <p:nvPr/>
          </p:nvGrpSpPr>
          <p:grpSpPr>
            <a:xfrm>
              <a:off x="6570458" y="598006"/>
              <a:ext cx="2820325" cy="1348446"/>
              <a:chOff x="6570458" y="598006"/>
              <a:chExt cx="2820325" cy="134844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7404524" y="639770"/>
                <a:ext cx="1986259" cy="1306682"/>
                <a:chOff x="7675111" y="5065177"/>
                <a:chExt cx="1986259" cy="1306682"/>
              </a:xfrm>
            </p:grpSpPr>
            <p:grpSp>
              <p:nvGrpSpPr>
                <p:cNvPr id="4" name="그룹 3"/>
                <p:cNvGrpSpPr/>
                <p:nvPr/>
              </p:nvGrpSpPr>
              <p:grpSpPr>
                <a:xfrm>
                  <a:off x="8111808" y="5094941"/>
                  <a:ext cx="1549562" cy="1276918"/>
                  <a:chOff x="8205114" y="3788260"/>
                  <a:chExt cx="1549562" cy="1276918"/>
                </a:xfrm>
              </p:grpSpPr>
              <p:pic>
                <p:nvPicPr>
                  <p:cNvPr id="28" name="Picture 10" descr="TOKENì ëí ì´ë¯¸ì§ ê²ìê²°ê³¼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173" r="19350"/>
                  <a:stretch/>
                </p:blipFill>
                <p:spPr bwMode="auto">
                  <a:xfrm>
                    <a:off x="8408948" y="3788260"/>
                    <a:ext cx="1345728" cy="1276917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082" name="Picture 10" descr="TOKENì ëí ì´ë¯¸ì§ ê²ìê²°ê³¼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173" r="19350"/>
                  <a:stretch/>
                </p:blipFill>
                <p:spPr bwMode="auto">
                  <a:xfrm>
                    <a:off x="8205114" y="3788261"/>
                    <a:ext cx="1345728" cy="1276917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2" name="Picture 10" descr="TOKEN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173" r="19350"/>
                <a:stretch/>
              </p:blipFill>
              <p:spPr bwMode="auto">
                <a:xfrm>
                  <a:off x="7878945" y="5065177"/>
                  <a:ext cx="1345728" cy="1276917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10" descr="TOKEN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173" r="19350"/>
                <a:stretch/>
              </p:blipFill>
              <p:spPr bwMode="auto">
                <a:xfrm>
                  <a:off x="7675111" y="5065178"/>
                  <a:ext cx="1345728" cy="1276917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4" name="그룹 33"/>
              <p:cNvGrpSpPr/>
              <p:nvPr/>
            </p:nvGrpSpPr>
            <p:grpSpPr>
              <a:xfrm>
                <a:off x="6570458" y="598006"/>
                <a:ext cx="1986259" cy="1306682"/>
                <a:chOff x="7675111" y="5065177"/>
                <a:chExt cx="1986259" cy="1306682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8111808" y="5094941"/>
                  <a:ext cx="1549562" cy="1276918"/>
                  <a:chOff x="8205114" y="3788260"/>
                  <a:chExt cx="1549562" cy="1276918"/>
                </a:xfrm>
              </p:grpSpPr>
              <p:pic>
                <p:nvPicPr>
                  <p:cNvPr id="38" name="Picture 10" descr="TOKENì ëí ì´ë¯¸ì§ ê²ìê²°ê³¼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173" r="19350"/>
                  <a:stretch/>
                </p:blipFill>
                <p:spPr bwMode="auto">
                  <a:xfrm>
                    <a:off x="8408948" y="3788260"/>
                    <a:ext cx="1345728" cy="1276917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Picture 10" descr="TOKENì ëí ì´ë¯¸ì§ ê²ìê²°ê³¼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173" r="19350"/>
                  <a:stretch/>
                </p:blipFill>
                <p:spPr bwMode="auto">
                  <a:xfrm>
                    <a:off x="8205114" y="3788261"/>
                    <a:ext cx="1345728" cy="1276917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6" name="Picture 10" descr="TOKEN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173" r="19350"/>
                <a:stretch/>
              </p:blipFill>
              <p:spPr bwMode="auto">
                <a:xfrm>
                  <a:off x="7878945" y="5065177"/>
                  <a:ext cx="1345728" cy="1276917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10" descr="TOKEN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173" r="19350"/>
                <a:stretch/>
              </p:blipFill>
              <p:spPr bwMode="auto">
                <a:xfrm>
                  <a:off x="7675111" y="5065178"/>
                  <a:ext cx="1345728" cy="1276917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0" name="그룹 39"/>
            <p:cNvGrpSpPr/>
            <p:nvPr/>
          </p:nvGrpSpPr>
          <p:grpSpPr>
            <a:xfrm>
              <a:off x="4966760" y="499548"/>
              <a:ext cx="2820325" cy="1348446"/>
              <a:chOff x="6570458" y="598006"/>
              <a:chExt cx="2820325" cy="1348446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7404524" y="639770"/>
                <a:ext cx="1986259" cy="1306682"/>
                <a:chOff x="7675111" y="5065177"/>
                <a:chExt cx="1986259" cy="1306682"/>
              </a:xfrm>
            </p:grpSpPr>
            <p:grpSp>
              <p:nvGrpSpPr>
                <p:cNvPr id="48" name="그룹 47"/>
                <p:cNvGrpSpPr/>
                <p:nvPr/>
              </p:nvGrpSpPr>
              <p:grpSpPr>
                <a:xfrm>
                  <a:off x="8111808" y="5094941"/>
                  <a:ext cx="1549562" cy="1276918"/>
                  <a:chOff x="8205114" y="3788260"/>
                  <a:chExt cx="1549562" cy="1276918"/>
                </a:xfrm>
              </p:grpSpPr>
              <p:pic>
                <p:nvPicPr>
                  <p:cNvPr id="51" name="Picture 10" descr="TOKENì ëí ì´ë¯¸ì§ ê²ìê²°ê³¼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173" r="19350"/>
                  <a:stretch/>
                </p:blipFill>
                <p:spPr bwMode="auto">
                  <a:xfrm>
                    <a:off x="8408948" y="3788260"/>
                    <a:ext cx="1345728" cy="1276917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2" name="Picture 10" descr="TOKENì ëí ì´ë¯¸ì§ ê²ìê²°ê³¼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173" r="19350"/>
                  <a:stretch/>
                </p:blipFill>
                <p:spPr bwMode="auto">
                  <a:xfrm>
                    <a:off x="8205114" y="3788261"/>
                    <a:ext cx="1345728" cy="1276917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49" name="Picture 10" descr="TOKEN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173" r="19350"/>
                <a:stretch/>
              </p:blipFill>
              <p:spPr bwMode="auto">
                <a:xfrm>
                  <a:off x="7878945" y="5065177"/>
                  <a:ext cx="1345728" cy="1276917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10" descr="TOKEN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173" r="19350"/>
                <a:stretch/>
              </p:blipFill>
              <p:spPr bwMode="auto">
                <a:xfrm>
                  <a:off x="7675111" y="5065178"/>
                  <a:ext cx="1345728" cy="1276917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2" name="그룹 41"/>
              <p:cNvGrpSpPr/>
              <p:nvPr/>
            </p:nvGrpSpPr>
            <p:grpSpPr>
              <a:xfrm>
                <a:off x="6570458" y="598006"/>
                <a:ext cx="1986259" cy="1306682"/>
                <a:chOff x="7675111" y="5065177"/>
                <a:chExt cx="1986259" cy="1306682"/>
              </a:xfrm>
            </p:grpSpPr>
            <p:grpSp>
              <p:nvGrpSpPr>
                <p:cNvPr id="43" name="그룹 42"/>
                <p:cNvGrpSpPr/>
                <p:nvPr/>
              </p:nvGrpSpPr>
              <p:grpSpPr>
                <a:xfrm>
                  <a:off x="8111808" y="5094941"/>
                  <a:ext cx="1549562" cy="1276918"/>
                  <a:chOff x="8205114" y="3788260"/>
                  <a:chExt cx="1549562" cy="1276918"/>
                </a:xfrm>
              </p:grpSpPr>
              <p:pic>
                <p:nvPicPr>
                  <p:cNvPr id="46" name="Picture 10" descr="TOKENì ëí ì´ë¯¸ì§ ê²ìê²°ê³¼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173" r="19350"/>
                  <a:stretch/>
                </p:blipFill>
                <p:spPr bwMode="auto">
                  <a:xfrm>
                    <a:off x="8408948" y="3788260"/>
                    <a:ext cx="1345728" cy="1276917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7" name="Picture 10" descr="TOKENì ëí ì´ë¯¸ì§ ê²ìê²°ê³¼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173" r="19350"/>
                  <a:stretch/>
                </p:blipFill>
                <p:spPr bwMode="auto">
                  <a:xfrm>
                    <a:off x="8205114" y="3788261"/>
                    <a:ext cx="1345728" cy="1276917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44" name="Picture 10" descr="TOKEN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173" r="19350"/>
                <a:stretch/>
              </p:blipFill>
              <p:spPr bwMode="auto">
                <a:xfrm>
                  <a:off x="7878945" y="5065177"/>
                  <a:ext cx="1345728" cy="1276917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10" descr="TOKEN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173" r="19350"/>
                <a:stretch/>
              </p:blipFill>
              <p:spPr bwMode="auto">
                <a:xfrm>
                  <a:off x="7675111" y="5065178"/>
                  <a:ext cx="1345728" cy="1276917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59" name="그룹 58"/>
          <p:cNvGrpSpPr/>
          <p:nvPr/>
        </p:nvGrpSpPr>
        <p:grpSpPr>
          <a:xfrm>
            <a:off x="8475211" y="1692185"/>
            <a:ext cx="2425436" cy="1949915"/>
            <a:chOff x="8294914" y="1689024"/>
            <a:chExt cx="2425436" cy="1949915"/>
          </a:xfrm>
        </p:grpSpPr>
        <p:sp>
          <p:nvSpPr>
            <p:cNvPr id="20" name="직사각형 19"/>
            <p:cNvSpPr/>
            <p:nvPr/>
          </p:nvSpPr>
          <p:spPr>
            <a:xfrm>
              <a:off x="9221075" y="1689024"/>
              <a:ext cx="523547" cy="32657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940484" y="1883259"/>
              <a:ext cx="1096853" cy="12147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Picture 10" descr="TOKE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73" r="19350"/>
            <a:stretch/>
          </p:blipFill>
          <p:spPr bwMode="auto">
            <a:xfrm>
              <a:off x="9045341" y="2577462"/>
              <a:ext cx="1114433" cy="105744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53" name="Picture 10" descr="TOKE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73" r="19350"/>
            <a:stretch/>
          </p:blipFill>
          <p:spPr bwMode="auto">
            <a:xfrm>
              <a:off x="8809529" y="2561122"/>
              <a:ext cx="1082926" cy="102755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sp>
          <p:nvSpPr>
            <p:cNvPr id="13" name="달 12"/>
            <p:cNvSpPr/>
            <p:nvPr/>
          </p:nvSpPr>
          <p:spPr>
            <a:xfrm>
              <a:off x="8294914" y="1884290"/>
              <a:ext cx="683013" cy="1754649"/>
            </a:xfrm>
            <a:prstGeom prst="mo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달 54"/>
            <p:cNvSpPr/>
            <p:nvPr/>
          </p:nvSpPr>
          <p:spPr>
            <a:xfrm rot="10800000">
              <a:off x="10037337" y="1884290"/>
              <a:ext cx="683013" cy="1754649"/>
            </a:xfrm>
            <a:prstGeom prst="mo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134097" y="5625904"/>
            <a:ext cx="3277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Crowd sale </a:t>
            </a:r>
            <a:r>
              <a:rPr lang="en-US" altLang="ko-KR" sz="2400" dirty="0" smtClean="0"/>
              <a:t>CRP Coin </a:t>
            </a:r>
            <a:endParaRPr lang="ko-KR" altLang="en-US" sz="2400" dirty="0"/>
          </a:p>
        </p:txBody>
      </p:sp>
      <p:sp>
        <p:nvSpPr>
          <p:cNvPr id="58" name="위쪽 화살표 57"/>
          <p:cNvSpPr/>
          <p:nvPr/>
        </p:nvSpPr>
        <p:spPr>
          <a:xfrm>
            <a:off x="9424839" y="3746088"/>
            <a:ext cx="499127" cy="763101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308405" y="878677"/>
            <a:ext cx="2731993" cy="805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Production team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888746" y="4025666"/>
            <a:ext cx="133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stribute money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076" y="2324315"/>
            <a:ext cx="3937159" cy="39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73" y="-106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Revenue Sharing Contract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58493" y="1314868"/>
            <a:ext cx="6762121" cy="4418532"/>
            <a:chOff x="1197032" y="1325563"/>
            <a:chExt cx="6762121" cy="4418532"/>
          </a:xfrm>
        </p:grpSpPr>
        <p:grpSp>
          <p:nvGrpSpPr>
            <p:cNvPr id="15" name="그룹 14"/>
            <p:cNvGrpSpPr/>
            <p:nvPr/>
          </p:nvGrpSpPr>
          <p:grpSpPr>
            <a:xfrm>
              <a:off x="1197032" y="1325563"/>
              <a:ext cx="2802428" cy="1748111"/>
              <a:chOff x="781396" y="1139913"/>
              <a:chExt cx="2802428" cy="1748111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781396" y="1139913"/>
                <a:ext cx="2545777" cy="1138844"/>
                <a:chOff x="906087" y="1172096"/>
                <a:chExt cx="2545777" cy="1138844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906087" y="1172096"/>
                  <a:ext cx="2545777" cy="1138844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906088" y="1175933"/>
                  <a:ext cx="1294014" cy="46166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b="1" dirty="0" smtClean="0"/>
                    <a:t>  Input</a:t>
                  </a:r>
                  <a:endParaRPr lang="ko-KR" altLang="en-US" sz="2400" b="1" dirty="0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2054282" y="1410696"/>
                <a:ext cx="152954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Date</a:t>
                </a:r>
              </a:p>
              <a:p>
                <a:r>
                  <a:rPr lang="en-US" altLang="ko-KR" dirty="0" smtClean="0"/>
                  <a:t>Token.info</a:t>
                </a:r>
                <a:endParaRPr lang="ko-KR" altLang="en-US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352502" y="2884516"/>
              <a:ext cx="4921135" cy="28595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" name="아래쪽 화살표 4"/>
            <p:cNvSpPr/>
            <p:nvPr/>
          </p:nvSpPr>
          <p:spPr>
            <a:xfrm>
              <a:off x="2007524" y="2310939"/>
              <a:ext cx="955963" cy="9393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7019814" y="3949394"/>
              <a:ext cx="939339" cy="964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77355" y="3579490"/>
              <a:ext cx="37645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Function</a:t>
              </a:r>
            </a:p>
            <a:p>
              <a:endParaRPr lang="en-US" altLang="ko-KR" sz="1600" dirty="0"/>
            </a:p>
            <a:p>
              <a:r>
                <a:rPr lang="en-US" altLang="ko-KR" sz="1600" dirty="0" smtClean="0"/>
                <a:t> - Distribution According To Holding </a:t>
              </a:r>
            </a:p>
            <a:p>
              <a:r>
                <a:rPr lang="en-US" altLang="ko-KR" sz="1600" dirty="0" smtClean="0"/>
                <a:t> </a:t>
              </a:r>
              <a:endParaRPr lang="en-US" altLang="ko-KR" sz="16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8492" y="1811976"/>
            <a:ext cx="127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Revenue   .info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121" y="3568795"/>
            <a:ext cx="1993583" cy="8657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25121" y="4428981"/>
            <a:ext cx="199358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Distribute to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Holder’s Wallet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6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143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CRP_Contracts</vt:lpstr>
      <vt:lpstr>Contracts    ○ Token Contract   ○ CrowdSale Contract   ○ Escrow Contract   ○ Revenue Sharing Contract  </vt:lpstr>
      <vt:lpstr>Token Contract</vt:lpstr>
      <vt:lpstr>Crowd Sale Contract</vt:lpstr>
      <vt:lpstr>Escrow Contract</vt:lpstr>
      <vt:lpstr>Revenue Sharing Contract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20</cp:revision>
  <dcterms:created xsi:type="dcterms:W3CDTF">2018-12-04T06:21:17Z</dcterms:created>
  <dcterms:modified xsi:type="dcterms:W3CDTF">2018-12-04T11:25:48Z</dcterms:modified>
</cp:coreProperties>
</file>