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1EBD-00B0-4D5E-B57D-7DF22E32BE07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FF7E-DF4C-4323-9030-8C3750F61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98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1EBD-00B0-4D5E-B57D-7DF22E32BE07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FF7E-DF4C-4323-9030-8C3750F61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97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1EBD-00B0-4D5E-B57D-7DF22E32BE07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FF7E-DF4C-4323-9030-8C3750F61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49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1EBD-00B0-4D5E-B57D-7DF22E32BE07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FF7E-DF4C-4323-9030-8C3750F61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0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1EBD-00B0-4D5E-B57D-7DF22E32BE07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FF7E-DF4C-4323-9030-8C3750F61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69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1EBD-00B0-4D5E-B57D-7DF22E32BE07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FF7E-DF4C-4323-9030-8C3750F61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13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1EBD-00B0-4D5E-B57D-7DF22E32BE07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FF7E-DF4C-4323-9030-8C3750F61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5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1EBD-00B0-4D5E-B57D-7DF22E32BE07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FF7E-DF4C-4323-9030-8C3750F61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78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1EBD-00B0-4D5E-B57D-7DF22E32BE07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FF7E-DF4C-4323-9030-8C3750F61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54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1EBD-00B0-4D5E-B57D-7DF22E32BE07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FF7E-DF4C-4323-9030-8C3750F61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20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1EBD-00B0-4D5E-B57D-7DF22E32BE07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FF7E-DF4C-4323-9030-8C3750F61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80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D1EBD-00B0-4D5E-B57D-7DF22E32BE07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9FF7E-DF4C-4323-9030-8C3750F61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69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71074"/>
            <a:ext cx="9144000" cy="1264068"/>
          </a:xfrm>
        </p:spPr>
        <p:txBody>
          <a:bodyPr/>
          <a:lstStyle/>
          <a:p>
            <a:r>
              <a:rPr lang="en-US" altLang="ko-KR" dirty="0" smtClean="0"/>
              <a:t>Solidity Seminar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73513"/>
            <a:ext cx="9144000" cy="1655762"/>
          </a:xfrm>
        </p:spPr>
        <p:txBody>
          <a:bodyPr/>
          <a:lstStyle/>
          <a:p>
            <a:r>
              <a:rPr lang="en-US" altLang="ko-KR" dirty="0" err="1" smtClean="0"/>
              <a:t>SoomPay</a:t>
            </a:r>
            <a:endParaRPr lang="en-US" altLang="ko-KR" dirty="0" smtClean="0"/>
          </a:p>
          <a:p>
            <a:r>
              <a:rPr lang="ko-KR" altLang="en-US" dirty="0" smtClean="0"/>
              <a:t>개발</a:t>
            </a:r>
            <a:r>
              <a:rPr lang="en-US" altLang="ko-KR" dirty="0" smtClean="0"/>
              <a:t>2</a:t>
            </a:r>
            <a:r>
              <a:rPr lang="ko-KR" altLang="en-US" dirty="0" smtClean="0"/>
              <a:t>팀</a:t>
            </a:r>
            <a:endParaRPr lang="en-US" altLang="ko-KR" dirty="0" smtClean="0"/>
          </a:p>
          <a:p>
            <a:r>
              <a:rPr lang="ko-KR" altLang="en-US" dirty="0" err="1" smtClean="0"/>
              <a:t>강상연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965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요구 명세서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err="1" smtClean="0"/>
              <a:t>ㅁ</a:t>
            </a:r>
            <a:r>
              <a:rPr lang="ko-KR" altLang="en-US" sz="2400" dirty="0" smtClean="0"/>
              <a:t> 복권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ko-KR" altLang="en-US" sz="2400" dirty="0" smtClean="0"/>
              <a:t>유저들이 </a:t>
            </a:r>
            <a:r>
              <a:rPr lang="ko-KR" altLang="en-US" sz="2400" dirty="0" err="1" smtClean="0"/>
              <a:t>이더를</a:t>
            </a:r>
            <a:r>
              <a:rPr lang="ko-KR" altLang="en-US" sz="2400" dirty="0" smtClean="0"/>
              <a:t> 전송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복권 구매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컨트랙트에서는</a:t>
            </a:r>
            <a:r>
              <a:rPr lang="ko-KR" altLang="en-US" sz="2400" dirty="0" smtClean="0"/>
              <a:t> 유저들로부터 전송된 </a:t>
            </a:r>
            <a:r>
              <a:rPr lang="ko-KR" altLang="en-US" sz="2400" dirty="0" err="1" smtClean="0"/>
              <a:t>이더</a:t>
            </a:r>
            <a:r>
              <a:rPr lang="ko-KR" altLang="en-US" sz="2400" dirty="0" smtClean="0"/>
              <a:t> 양을 </a:t>
            </a:r>
            <a:r>
              <a:rPr lang="ko-KR" altLang="en-US" sz="2400" dirty="0" err="1" smtClean="0"/>
              <a:t>기록해둠</a:t>
            </a:r>
            <a:endParaRPr lang="en-US" altLang="ko-KR" sz="2400" dirty="0" smtClean="0"/>
          </a:p>
          <a:p>
            <a:endParaRPr lang="ko-KR" altLang="en-US" sz="2400" dirty="0" smtClean="0"/>
          </a:p>
          <a:p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컨트랙트에서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"</a:t>
            </a:r>
            <a:r>
              <a:rPr lang="ko-KR" altLang="en-US" sz="2400" dirty="0" err="1" smtClean="0"/>
              <a:t>복권발표</a:t>
            </a:r>
            <a:r>
              <a:rPr lang="en-US" altLang="ko-KR" sz="2400" dirty="0" smtClean="0"/>
              <a:t>" </a:t>
            </a:r>
            <a:r>
              <a:rPr lang="ko-KR" altLang="en-US" sz="2400" dirty="0" smtClean="0"/>
              <a:t>기능을 수행하면 유저들 중 한명이 </a:t>
            </a:r>
            <a:r>
              <a:rPr lang="ko-KR" altLang="en-US" sz="2400" dirty="0" err="1" smtClean="0"/>
              <a:t>추첨되어</a:t>
            </a:r>
            <a:r>
              <a:rPr lang="ko-KR" altLang="en-US" sz="2400" dirty="0" smtClean="0"/>
              <a:t> 돈을 다 먹음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9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125" y="4546442"/>
            <a:ext cx="5543550" cy="8286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1554" t="-22481" r="1165" b="22693"/>
          <a:stretch/>
        </p:blipFill>
        <p:spPr>
          <a:xfrm>
            <a:off x="5380759" y="339956"/>
            <a:ext cx="6245283" cy="3874596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5391973" y="671846"/>
            <a:ext cx="24938" cy="5519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0895" y="220746"/>
            <a:ext cx="10515600" cy="902201"/>
          </a:xfrm>
        </p:spPr>
        <p:txBody>
          <a:bodyPr/>
          <a:lstStyle/>
          <a:p>
            <a:r>
              <a:rPr lang="en-US" altLang="ko-KR" sz="3200" dirty="0" smtClean="0"/>
              <a:t>Code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85" y="1280592"/>
            <a:ext cx="46958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4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0895" y="220746"/>
            <a:ext cx="10515600" cy="902201"/>
          </a:xfrm>
        </p:spPr>
        <p:txBody>
          <a:bodyPr/>
          <a:lstStyle/>
          <a:p>
            <a:r>
              <a:rPr lang="ko-KR" altLang="en-US" sz="3200" dirty="0" smtClean="0"/>
              <a:t>실습 환경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0895" y="112294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docker</a:t>
            </a:r>
            <a:r>
              <a:rPr lang="ko-KR" altLang="en-US" dirty="0" smtClean="0"/>
              <a:t>를 활용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우분투 및 </a:t>
            </a:r>
            <a:r>
              <a:rPr lang="en-US" altLang="ko-KR" dirty="0" err="1" smtClean="0"/>
              <a:t>Ethereum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geth</a:t>
            </a:r>
            <a:r>
              <a:rPr lang="ko-KR" altLang="en-US" dirty="0" smtClean="0"/>
              <a:t>환경 설정을 통한 </a:t>
            </a:r>
            <a:r>
              <a:rPr lang="en-US" altLang="ko-KR" dirty="0" smtClean="0"/>
              <a:t>Private Network </a:t>
            </a:r>
            <a:r>
              <a:rPr lang="ko-KR" altLang="en-US" dirty="0" smtClean="0"/>
              <a:t>구축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# meta-mask</a:t>
            </a:r>
            <a:r>
              <a:rPr lang="ko-KR" altLang="en-US" dirty="0" smtClean="0"/>
              <a:t>를 활용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 </a:t>
            </a:r>
            <a:r>
              <a:rPr lang="en-US" altLang="ko-KR" dirty="0" smtClean="0"/>
              <a:t>Private Network </a:t>
            </a:r>
            <a:r>
              <a:rPr lang="ko-KR" altLang="en-US" dirty="0" smtClean="0"/>
              <a:t>내부 지갑 간의 </a:t>
            </a:r>
            <a:r>
              <a:rPr lang="en-US" altLang="ko-KR" dirty="0" err="1" smtClean="0"/>
              <a:t>Ethereum</a:t>
            </a:r>
            <a:r>
              <a:rPr lang="ko-KR" altLang="en-US" dirty="0" smtClean="0"/>
              <a:t> 전송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# </a:t>
            </a:r>
            <a:r>
              <a:rPr lang="en-US" altLang="ko-KR" dirty="0" err="1" smtClean="0"/>
              <a:t>Renux</a:t>
            </a:r>
            <a:r>
              <a:rPr lang="en-US" altLang="ko-KR" dirty="0" smtClean="0"/>
              <a:t>-solidity IDE</a:t>
            </a:r>
            <a:r>
              <a:rPr lang="ko-KR" altLang="en-US" dirty="0" smtClean="0"/>
              <a:t>를 활용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코딩 및 컴파일</a:t>
            </a:r>
            <a:r>
              <a:rPr lang="en-US" altLang="ko-KR" dirty="0" smtClean="0"/>
              <a:t>, Web3 provider</a:t>
            </a:r>
            <a:r>
              <a:rPr lang="ko-KR" altLang="en-US" dirty="0" smtClean="0"/>
              <a:t>를 통하여 결과 확인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16" y="2795056"/>
            <a:ext cx="6423841" cy="37221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83" y="2795056"/>
            <a:ext cx="4835793" cy="383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4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0895" y="220746"/>
            <a:ext cx="10515600" cy="902201"/>
          </a:xfrm>
        </p:spPr>
        <p:txBody>
          <a:bodyPr/>
          <a:lstStyle/>
          <a:p>
            <a:r>
              <a:rPr lang="ko-KR" altLang="en-US" sz="3200" dirty="0" smtClean="0"/>
              <a:t>결과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621710"/>
            <a:ext cx="3771392" cy="1063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" y="1255222"/>
            <a:ext cx="1753985" cy="366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복권 발행 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37152" y="1621710"/>
            <a:ext cx="17648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발행 및 </a:t>
            </a:r>
            <a:r>
              <a:rPr lang="en-US" altLang="ko-KR" sz="1600" dirty="0" smtClean="0"/>
              <a:t>150</a:t>
            </a:r>
            <a:r>
              <a:rPr lang="ko-KR" altLang="en-US" sz="1600" dirty="0" err="1" smtClean="0"/>
              <a:t>이더</a:t>
            </a:r>
            <a:endParaRPr lang="en-US" altLang="ko-KR" sz="1600" dirty="0" smtClean="0"/>
          </a:p>
          <a:p>
            <a:r>
              <a:rPr lang="en-US" altLang="ko-KR" sz="1600" dirty="0" smtClean="0"/>
              <a:t>130</a:t>
            </a:r>
            <a:r>
              <a:rPr lang="ko-KR" altLang="en-US" sz="1600" dirty="0" err="1" smtClean="0"/>
              <a:t>이더</a:t>
            </a:r>
            <a:endParaRPr lang="en-US" altLang="ko-KR" sz="1600" dirty="0" smtClean="0"/>
          </a:p>
          <a:p>
            <a:r>
              <a:rPr lang="en-US" altLang="ko-KR" sz="1600" dirty="0" smtClean="0"/>
              <a:t>110</a:t>
            </a:r>
            <a:r>
              <a:rPr lang="ko-KR" altLang="en-US" sz="1600" dirty="0" err="1" smtClean="0"/>
              <a:t>이더</a:t>
            </a:r>
            <a:endParaRPr lang="en-US" altLang="ko-KR" sz="1600" dirty="0" smtClean="0"/>
          </a:p>
          <a:p>
            <a:r>
              <a:rPr lang="en-US" altLang="ko-KR" sz="1600" dirty="0" smtClean="0"/>
              <a:t>90</a:t>
            </a:r>
            <a:r>
              <a:rPr lang="ko-KR" altLang="en-US" sz="1600" dirty="0" err="1" smtClean="0"/>
              <a:t>이더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3542261"/>
            <a:ext cx="3105150" cy="2400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0677" y="3175773"/>
            <a:ext cx="323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복권 발행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컨트랙트</a:t>
            </a:r>
            <a:r>
              <a:rPr lang="ko-KR" altLang="en-US" dirty="0" smtClean="0"/>
              <a:t> 발생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02036" y="1252378"/>
            <a:ext cx="323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복권 구매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Tiket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5902036" y="1255222"/>
            <a:ext cx="0" cy="5070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909" y="1621710"/>
            <a:ext cx="3771068" cy="113811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60422" y="1636530"/>
            <a:ext cx="2251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채굴로 인한 </a:t>
            </a:r>
            <a:r>
              <a:rPr lang="en-US" altLang="ko-KR" sz="1600" dirty="0" smtClean="0"/>
              <a:t>eth</a:t>
            </a:r>
            <a:r>
              <a:rPr lang="ko-KR" altLang="en-US" sz="1600" dirty="0" smtClean="0"/>
              <a:t> 증가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997286" y="4328937"/>
            <a:ext cx="323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복권 뽑기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winTransfer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7286" y="4661447"/>
            <a:ext cx="3748749" cy="110758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763487" y="5430478"/>
            <a:ext cx="2251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약 </a:t>
            </a:r>
            <a:r>
              <a:rPr lang="en-US" altLang="ko-KR" sz="1600" dirty="0" smtClean="0"/>
              <a:t>480eth</a:t>
            </a:r>
            <a:r>
              <a:rPr lang="ko-KR" altLang="en-US" sz="1600" dirty="0" smtClean="0"/>
              <a:t> 당첨</a:t>
            </a:r>
            <a:endParaRPr lang="ko-KR" altLang="en-US" sz="16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6688" y="2884534"/>
            <a:ext cx="21812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7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132</Words>
  <Application>Microsoft Office PowerPoint</Application>
  <PresentationFormat>와이드스크린</PresentationFormat>
  <Paragraphs>30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Solidity Seminar</vt:lpstr>
      <vt:lpstr>요구 명세서</vt:lpstr>
      <vt:lpstr>Code</vt:lpstr>
      <vt:lpstr>실습 환경</vt:lpstr>
      <vt:lpstr>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Solidity Seminar</dc:title>
  <dc:creator>user1</dc:creator>
  <cp:lastModifiedBy>user1</cp:lastModifiedBy>
  <cp:revision>9</cp:revision>
  <dcterms:created xsi:type="dcterms:W3CDTF">2018-11-26T01:16:05Z</dcterms:created>
  <dcterms:modified xsi:type="dcterms:W3CDTF">2018-11-26T06:01:03Z</dcterms:modified>
</cp:coreProperties>
</file>