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4"/>
  </p:normalViewPr>
  <p:slideViewPr>
    <p:cSldViewPr snapToGrid="0">
      <p:cViewPr varScale="1">
        <p:scale>
          <a:sx n="121" d="100"/>
          <a:sy n="121" d="100"/>
        </p:scale>
        <p:origin x="44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497905" y="2490624"/>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 best practice</a:t>
            </a:r>
            <a:endParaRPr dirty="0"/>
          </a:p>
        </p:txBody>
      </p:sp>
      <p:sp>
        <p:nvSpPr>
          <p:cNvPr id="512" name="Google Shape;512;p1"/>
          <p:cNvSpPr txBox="1"/>
          <p:nvPr/>
        </p:nvSpPr>
        <p:spPr>
          <a:xfrm>
            <a:off x="4900065" y="838199"/>
            <a:ext cx="6352500" cy="51816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endParaRPr lang="en-US" sz="1600" dirty="0"/>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To begin solving </a:t>
            </a:r>
            <a:r>
              <a:rPr lang="en-US" sz="1600" dirty="0" err="1">
                <a:solidFill>
                  <a:schemeClr val="dk1"/>
                </a:solidFill>
                <a:latin typeface="Trebuchet MS"/>
                <a:ea typeface="Trebuchet MS"/>
                <a:cs typeface="Trebuchet MS"/>
                <a:sym typeface="Trebuchet MS"/>
              </a:rPr>
              <a:t>PowerCo’s</a:t>
            </a:r>
            <a:r>
              <a:rPr lang="en-US" sz="1600" dirty="0">
                <a:solidFill>
                  <a:schemeClr val="dk1"/>
                </a:solidFill>
                <a:latin typeface="Trebuchet MS"/>
                <a:ea typeface="Trebuchet MS"/>
                <a:cs typeface="Trebuchet MS"/>
                <a:sym typeface="Trebuchet MS"/>
              </a:rPr>
              <a:t> high customer churn rate, we shall use provided data sets to find insights into correlations between customer data and churn rates.</a:t>
            </a: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 Hypothesis</a:t>
            </a: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Investigate the correlation between high churn rate with customer price sensitivity. Will 20% discounts reduce churn rate?</a:t>
            </a: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Findings</a:t>
            </a: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Random forest model has been applied with 90.8% accuracy with past data.</a:t>
            </a: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Churn rate has highest correlation with gross and net margin on power subscription, electric consumption in past 12 months.</a:t>
            </a: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Of the 9.3% churn rate, significant churn rate is associated with customers who subscribed in 2003 and 2013.</a:t>
            </a: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Certain channel of sales contribute to higher percentage of churned customers.</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Words>
  <Application>Microsoft Macintosh PowerPoint</Application>
  <PresentationFormat>Widescreen</PresentationFormat>
  <Paragraphs>13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Lin Zhen</cp:lastModifiedBy>
  <cp:revision>1</cp:revision>
  <dcterms:created xsi:type="dcterms:W3CDTF">2016-11-04T11:46:04Z</dcterms:created>
  <dcterms:modified xsi:type="dcterms:W3CDTF">2023-03-25T20:24:46Z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