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83" r:id="rId5"/>
    <p:sldId id="293" r:id="rId6"/>
    <p:sldId id="290" r:id="rId7"/>
    <p:sldId id="289" r:id="rId8"/>
    <p:sldId id="291" r:id="rId9"/>
    <p:sldId id="292" r:id="rId10"/>
    <p:sldId id="282" r:id="rId11"/>
    <p:sldId id="29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FD9DB-0AF3-4C03-82C3-183E580568B9}" v="137" dt="2019-09-27T04:52:14.48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265" autoAdjust="0"/>
  </p:normalViewPr>
  <p:slideViewPr>
    <p:cSldViewPr snapToGrid="0" showGuides="1">
      <p:cViewPr varScale="1">
        <p:scale>
          <a:sx n="72" d="100"/>
          <a:sy n="72" d="100"/>
        </p:scale>
        <p:origin x="2016" y="60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16/10/2019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16/10/2019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apresentamos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606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Falamos o que discutiremos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113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introdução sobre o cenário atual da entrega de software e que a automação vem para ajudar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4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87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435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Testes Unitários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Por que criar?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agora, José?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C29FF5-A5B1-4886-9223-9F1C6209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9" y="1664567"/>
            <a:ext cx="2731187" cy="291661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5393343" y="1664567"/>
            <a:ext cx="4509676" cy="9508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KEEP CALM AND VAMOS À PRATICA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5798564" y="2988401"/>
            <a:ext cx="4750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...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...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...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3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1133135" y="1664567"/>
            <a:ext cx="4509676" cy="9508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Você é aquilo que pratica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7110530" y="3836540"/>
            <a:ext cx="4750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github.com/</a:t>
            </a:r>
            <a:r>
              <a:rPr lang="pt-BR" dirty="0" err="1"/>
              <a:t>gelsongilmar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gelsongilmar@gmail.com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github.com/</a:t>
            </a:r>
            <a:r>
              <a:rPr lang="pt-BR" dirty="0" err="1"/>
              <a:t>marquesigor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5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285B500-4260-408E-9687-4DECEE9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DA12A-10E0-4F2A-939E-F73B5D3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Testes Unitários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DCAFF-E6D8-434B-A6C5-A2213E0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E8362B-4B5F-4584-9BDB-3F3648F35270}"/>
              </a:ext>
            </a:extLst>
          </p:cNvPr>
          <p:cNvSpPr/>
          <p:nvPr/>
        </p:nvSpPr>
        <p:spPr>
          <a:xfrm>
            <a:off x="955889" y="1312030"/>
            <a:ext cx="2291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Gelson Gilmar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056D46-64FA-4B5D-8522-204A2314A8A5}"/>
              </a:ext>
            </a:extLst>
          </p:cNvPr>
          <p:cNvSpPr txBox="1"/>
          <p:nvPr/>
        </p:nvSpPr>
        <p:spPr>
          <a:xfrm>
            <a:off x="974549" y="183525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Analista de Sistemas e Entusiasta </a:t>
            </a:r>
            <a:r>
              <a:rPr lang="pt-BR" dirty="0" err="1"/>
              <a:t>DevOps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67A707-B8B4-4E9F-9A20-4CCEC3F6FC3E}"/>
              </a:ext>
            </a:extLst>
          </p:cNvPr>
          <p:cNvSpPr txBox="1"/>
          <p:nvPr/>
        </p:nvSpPr>
        <p:spPr>
          <a:xfrm>
            <a:off x="974549" y="2204582"/>
            <a:ext cx="4563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Certificado </a:t>
            </a:r>
            <a:r>
              <a:rPr lang="pt-BR" dirty="0" err="1"/>
              <a:t>DevOps</a:t>
            </a:r>
            <a:r>
              <a:rPr lang="pt-BR" dirty="0"/>
              <a:t>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Certificado Scrum Foundation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PRINCE2 </a:t>
            </a:r>
            <a:r>
              <a:rPr lang="pt-BR" dirty="0" err="1"/>
              <a:t>Foudation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github.com/</a:t>
            </a:r>
            <a:r>
              <a:rPr lang="pt-BR" dirty="0" err="1"/>
              <a:t>gelsongilmar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389C68-19B4-44DF-9928-26914D1CEBD6}"/>
              </a:ext>
            </a:extLst>
          </p:cNvPr>
          <p:cNvSpPr/>
          <p:nvPr/>
        </p:nvSpPr>
        <p:spPr>
          <a:xfrm>
            <a:off x="6282045" y="1312030"/>
            <a:ext cx="21876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Marques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3AEF1A-411A-411D-8185-F48E295416D9}"/>
              </a:ext>
            </a:extLst>
          </p:cNvPr>
          <p:cNvSpPr txBox="1"/>
          <p:nvPr/>
        </p:nvSpPr>
        <p:spPr>
          <a:xfrm>
            <a:off x="6282045" y="183525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A...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787EBE-2BD2-4DB3-BF80-5386BCF5D864}"/>
              </a:ext>
            </a:extLst>
          </p:cNvPr>
          <p:cNvSpPr txBox="1"/>
          <p:nvPr/>
        </p:nvSpPr>
        <p:spPr>
          <a:xfrm>
            <a:off x="6282045" y="2204582"/>
            <a:ext cx="2937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github.com/</a:t>
            </a:r>
            <a:r>
              <a:rPr lang="pt-BR" dirty="0" err="1"/>
              <a:t>marquesigor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3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463D3-C430-4F56-9DD4-9C7AD49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29957-7A8E-4B6B-8CC3-22AC1FD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842F6-A0FB-4FAA-8418-00227AE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BBE231-A93C-4F8B-8AA9-110EC483A2DD}"/>
              </a:ext>
            </a:extLst>
          </p:cNvPr>
          <p:cNvSpPr txBox="1"/>
          <p:nvPr/>
        </p:nvSpPr>
        <p:spPr>
          <a:xfrm>
            <a:off x="1133135" y="1680210"/>
            <a:ext cx="225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40334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2FB5-39C4-4E7D-9A23-1378FA2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na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2F607-CEAB-4864-853A-989A97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73B9E-3A8B-4792-BCFF-D8BA061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0A9F-105F-4EF4-B511-926DABA1C18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Desafios: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28F199-71B0-4D10-A16D-5B92ED9DE89B}"/>
              </a:ext>
            </a:extLst>
          </p:cNvPr>
          <p:cNvSpPr txBox="1"/>
          <p:nvPr/>
        </p:nvSpPr>
        <p:spPr>
          <a:xfrm>
            <a:off x="1544615" y="215489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Inovação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Velocidade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Qualidade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11F18D-9841-4942-BCD7-EED14F2977A9}"/>
              </a:ext>
            </a:extLst>
          </p:cNvPr>
          <p:cNvSpPr/>
          <p:nvPr/>
        </p:nvSpPr>
        <p:spPr>
          <a:xfrm>
            <a:off x="1139395" y="4095207"/>
            <a:ext cx="4509676" cy="9508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Automação</a:t>
            </a:r>
          </a:p>
        </p:txBody>
      </p:sp>
    </p:spTree>
    <p:extLst>
      <p:ext uri="{BB962C8B-B14F-4D97-AF65-F5344CB8AC3E}">
        <p14:creationId xmlns:p14="http://schemas.microsoft.com/office/powerpoint/2010/main" val="13651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Teste Unitário?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pic>
        <p:nvPicPr>
          <p:cNvPr id="7" name="Imagem 6" descr="Uma imagem contendo texto, livro&#10;&#10;Descrição gerada automaticamente">
            <a:extLst>
              <a:ext uri="{FF2B5EF4-FFF2-40B4-BE49-F238E27FC236}">
                <a16:creationId xmlns:a16="http://schemas.microsoft.com/office/drawing/2014/main" id="{A362415D-E233-4B20-B4A3-76EFC1AC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7" y="1213535"/>
            <a:ext cx="4469745" cy="4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Teste Unitário?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pic>
        <p:nvPicPr>
          <p:cNvPr id="9" name="Imagem 8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0806290B-20C2-4E82-AE86-0F4DD01E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35" y="2040417"/>
            <a:ext cx="4653852" cy="197788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BCAA0D2-39B4-43A2-9CC4-21D3ADB16AE8}"/>
              </a:ext>
            </a:extLst>
          </p:cNvPr>
          <p:cNvSpPr/>
          <p:nvPr/>
        </p:nvSpPr>
        <p:spPr>
          <a:xfrm>
            <a:off x="1133135" y="4210066"/>
            <a:ext cx="465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Source Serif Pro"/>
              </a:rPr>
              <a:t>Os testes unitários procuram aferir o funcionamento do código em sua menor fração.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73DFB-7F39-4D3B-B6A3-0F6E28C47347}"/>
              </a:ext>
            </a:extLst>
          </p:cNvPr>
          <p:cNvSpPr/>
          <p:nvPr/>
        </p:nvSpPr>
        <p:spPr>
          <a:xfrm>
            <a:off x="6643626" y="2368755"/>
            <a:ext cx="905760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Setup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C47DF8F-CD47-4914-B8E7-4EA3C903B89D}"/>
              </a:ext>
            </a:extLst>
          </p:cNvPr>
          <p:cNvSpPr/>
          <p:nvPr/>
        </p:nvSpPr>
        <p:spPr>
          <a:xfrm>
            <a:off x="7778821" y="2584778"/>
            <a:ext cx="259361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8D93A6-D2AB-4482-A36F-4B7708F68B7D}"/>
              </a:ext>
            </a:extLst>
          </p:cNvPr>
          <p:cNvSpPr/>
          <p:nvPr/>
        </p:nvSpPr>
        <p:spPr>
          <a:xfrm>
            <a:off x="8267617" y="2368755"/>
            <a:ext cx="1329332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assert</a:t>
            </a:r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94D0EA4-5FCA-48B7-8FC8-30592712D144}"/>
              </a:ext>
            </a:extLst>
          </p:cNvPr>
          <p:cNvSpPr/>
          <p:nvPr/>
        </p:nvSpPr>
        <p:spPr>
          <a:xfrm>
            <a:off x="9739295" y="2584778"/>
            <a:ext cx="244695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988C17-FDD8-4C70-A396-26DBD12224D5}"/>
              </a:ext>
            </a:extLst>
          </p:cNvPr>
          <p:cNvSpPr/>
          <p:nvPr/>
        </p:nvSpPr>
        <p:spPr>
          <a:xfrm>
            <a:off x="10126337" y="2372948"/>
            <a:ext cx="1171141" cy="715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cleanup</a:t>
            </a:r>
            <a:endParaRPr lang="pt-BR" b="1" dirty="0">
              <a:solidFill>
                <a:schemeClr val="bg2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BC2E4F8-1A64-4DD7-A68E-72673984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15" y="1154592"/>
            <a:ext cx="5105400" cy="8858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DBF5B86-213F-4878-A294-A63F1AB3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983" y="3595018"/>
            <a:ext cx="4800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7D3E92-54EB-4CAA-9B8D-AA243EB6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6" y="1179963"/>
            <a:ext cx="8512969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0C204F-3EDB-4CFB-88C4-F2FD65BD31FD}"/>
              </a:ext>
            </a:extLst>
          </p:cNvPr>
          <p:cNvSpPr/>
          <p:nvPr/>
        </p:nvSpPr>
        <p:spPr>
          <a:xfrm>
            <a:off x="1444487" y="1165408"/>
            <a:ext cx="9303026" cy="467449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escrever testes unitários?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700EF012-5F7D-4A28-B598-2CD64FD8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4" y="1165409"/>
            <a:ext cx="8141071" cy="45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posso usar para escrever meus testes?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60502B6B-5EBE-4A1A-A8CA-CC38128B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60" y="1171574"/>
            <a:ext cx="3129804" cy="35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ferramentas de teste unitário">
            <a:extLst>
              <a:ext uri="{FF2B5EF4-FFF2-40B4-BE49-F238E27FC236}">
                <a16:creationId xmlns:a16="http://schemas.microsoft.com/office/drawing/2014/main" id="{F376A083-22DF-4585-A11C-4C29D09F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2817573"/>
            <a:ext cx="5980539" cy="32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2" descr="Imagem relacionada">
            <a:extLst>
              <a:ext uri="{FF2B5EF4-FFF2-40B4-BE49-F238E27FC236}">
                <a16:creationId xmlns:a16="http://schemas.microsoft.com/office/drawing/2014/main" id="{896F02C2-E357-4634-8428-E2C841465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Imagem relacionada">
            <a:extLst>
              <a:ext uri="{FF2B5EF4-FFF2-40B4-BE49-F238E27FC236}">
                <a16:creationId xmlns:a16="http://schemas.microsoft.com/office/drawing/2014/main" id="{06F16A53-A450-40DA-AD02-913F9101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1171574"/>
            <a:ext cx="2000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.potx" id="{DD6425F9-8C8A-4DD4-9AA1-9BC552211CAE}" vid="{00314842-AD7F-4DF0-94CC-AE478ED1AE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ambientação futurística</Template>
  <TotalTime>0</TotalTime>
  <Words>215</Words>
  <Application>Microsoft Office PowerPoint</Application>
  <PresentationFormat>Widescreen</PresentationFormat>
  <Paragraphs>85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Segoe UI Light</vt:lpstr>
      <vt:lpstr>Source Serif Pro</vt:lpstr>
      <vt:lpstr>Wingdings</vt:lpstr>
      <vt:lpstr>Tema do Office</vt:lpstr>
      <vt:lpstr>Testes Unitários</vt:lpstr>
      <vt:lpstr>Quem Somos</vt:lpstr>
      <vt:lpstr>Conteúdo</vt:lpstr>
      <vt:lpstr>Cenário Atual na Entrega de Software</vt:lpstr>
      <vt:lpstr>Mas o que é Teste Unitário?</vt:lpstr>
      <vt:lpstr>Mas o que é Teste Unitário?</vt:lpstr>
      <vt:lpstr>Testando...</vt:lpstr>
      <vt:lpstr>Por que escrever testes unitários?</vt:lpstr>
      <vt:lpstr>O que posso usar para escrever meus testes?</vt:lpstr>
      <vt:lpstr>E agora, José?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2019-05-22T02:53:46Z</dcterms:created>
  <dcterms:modified xsi:type="dcterms:W3CDTF">2019-10-17T04:03:39Z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