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29A1B-ABF6-43E5-AF2A-DB8A43CF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F9601-FEF6-4C02-ABF9-6A1F85FC8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7CE13-147D-40E5-8DF5-B44DAF25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418FE-CF33-4F94-9C47-AE5C6549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11F60-3A8D-400E-BF0E-6D03B0BB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0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8D1D2-CCD2-436F-94A1-D6779EE4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45828-9030-4FCA-9FD7-5A28D553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F2232-B5A6-4FF8-A64E-BC3857FC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8066E-D738-43C0-8793-E0AD1571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AB97B-CEA9-402F-8C07-0CD5D4E6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A0B09A-E96B-4351-AA8C-CD6E0414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27139-14A0-44A6-8125-57C80460E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ADEA1-2416-425B-B45B-80CE2884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8B492-9C20-4C87-8491-A41ABB26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C969A-0BA0-4860-A6C9-1CED5511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7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675B3-A13C-4E8F-8415-7C65084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9047C-5BCD-452D-8499-D61659D7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2E037-316C-4E51-A678-3C5440FC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312B4-0B0B-41D0-A55B-B9B205D3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B70B2-4DE5-4DAD-9F7C-147110EE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FC409-1FAE-4C5A-9B82-CAD20B82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973F3-ED27-40AB-AD5A-583633A22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8F6CC-4C69-45C6-B93A-311C0A41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16513C-3B67-409D-BF20-2DE0ACE3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2F1D0-B7A4-46A6-A12E-C3287EC5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1CE7-65C4-4D1B-A421-D2EC28E6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935C6-D8CE-41C5-97BF-A9CEB067F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9C407-C048-4F67-9068-5AC7A3D61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864085-BABA-472F-A434-B0533B2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9D1E1-2BF5-4914-898F-6E089220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BB5112-8CE0-41AE-9150-99F086E6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32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B14D9-1EBA-468D-AAA4-52961616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A7DF3-F571-4D0A-8D6D-94716900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5F7471-CF83-4E7C-B185-2F31AABD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7DE08-1C27-4FB9-BBB2-7AC82D51C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51BFA-74D3-4753-A366-420DC291D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49BEEA-F4CA-459F-8DF9-ADBA751D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AAF5BF-EA94-499C-A187-14DB5AA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2EFDAB-263F-4F2F-B5CB-5B3B9CAC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4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ECD5E-601A-4217-92DA-471C43E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41F71-C0E5-4FFE-8E33-65F1D37F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F51756-BE71-45C8-810B-1569C19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885568-4651-4083-B4A5-0D7BA26A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24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79ADCB-653F-45E6-B97A-40AFAD84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65AB22-01ED-4011-BD13-23A8B2C4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66A111-47DF-4C1E-936D-FCDA2B9A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2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D45F-16AF-4B9B-A4DB-A570EFE5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3B6BC-A471-4DDB-8B7D-EEDFE310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487BDB-DFAE-447C-BCC0-4D1B1B86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23473-FBB7-4375-8429-D5D4A15B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49DBF-FC05-439B-9022-519A95C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A40C7-73E5-4120-8D88-A851061C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5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860CF-4152-43D0-8A9F-A39F28EE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5F8F66-E3E7-4C49-85B1-C0FA2E7F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1A76C-BDE5-4B70-B9C0-4A82E11C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C3BB02-4C2E-41DE-AA15-8BA5A7B4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9F47A-C1C9-4EB2-828E-44EB4CAF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9D931-8B37-4D65-B7E9-31D5048F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3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154B47-69F9-4182-B1B0-8C93F585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B0013-D26D-464E-8E20-881D703F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59737-5F5F-47E5-85AE-438247554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317F-CAC7-4185-9F2A-196B421FA153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E12F-2E0A-4EFD-9756-D84E2177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A6FDC-1751-498A-9D9F-83D5B1EE5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B157-E582-462F-A72D-8A96F764C0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86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ursosnobrasil.com.br/noticias/cursos-gratuitos-no-senac-df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ursosnobrasil.com.br/noticias/cursos-gratuitos-no-senac-df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ursosnobrasil.com.br/noticias/cursos-gratuitos-no-senac-df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ursosnobrasil.com.br/noticias/cursos-gratuitos-no-senac-df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AF5C36-EE6D-4934-B0D4-0F4FE39FE81C}"/>
              </a:ext>
            </a:extLst>
          </p:cNvPr>
          <p:cNvSpPr txBox="1"/>
          <p:nvPr/>
        </p:nvSpPr>
        <p:spPr>
          <a:xfrm>
            <a:off x="1608667" y="5077136"/>
            <a:ext cx="607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REGRAS  DE NEGÓCIOS</a:t>
            </a:r>
          </a:p>
          <a:p>
            <a:r>
              <a:rPr lang="pt-BR" sz="1800" dirty="0">
                <a:latin typeface="Arial Black" panose="020B0A04020102020204" pitchFamily="34" charset="0"/>
              </a:rPr>
              <a:t>			Delivery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43FE62-B90B-4D15-A4B7-085158AA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25666" y="6038285"/>
            <a:ext cx="1566334" cy="8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1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82448B-565B-4121-9B58-94CDED4D6368}"/>
              </a:ext>
            </a:extLst>
          </p:cNvPr>
          <p:cNvSpPr txBox="1"/>
          <p:nvPr/>
        </p:nvSpPr>
        <p:spPr>
          <a:xfrm>
            <a:off x="762000" y="310571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Cliente: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cliente pode ser uma pessoa física ou jurídica.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cliente deve ter um nome, telefone, endereço e data de nascimento.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cliente pode ter um ou mais pedidos.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C62FB-AD44-4594-9F83-29F79D349C61}"/>
              </a:ext>
            </a:extLst>
          </p:cNvPr>
          <p:cNvSpPr txBox="1"/>
          <p:nvPr/>
        </p:nvSpPr>
        <p:spPr>
          <a:xfrm>
            <a:off x="5452534" y="1671053"/>
            <a:ext cx="546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Pedido: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pedido é feito por um cliente.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pedido deve ter um ou mais produtos.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pedido deve ter uma data de entrega e um preço total.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O preço total de um pedido é calculado multiplicando a quantidade de cada produto pelo seu preço unitário.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4CC971-6ACD-4489-B37E-6215A278F80D}"/>
              </a:ext>
            </a:extLst>
          </p:cNvPr>
          <p:cNvSpPr txBox="1"/>
          <p:nvPr/>
        </p:nvSpPr>
        <p:spPr>
          <a:xfrm>
            <a:off x="7581900" y="4867596"/>
            <a:ext cx="461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Produto: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produto tem um nome, descrição e preço unitário.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produto pode estar em estoque em um ou mais estabelecimentos.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1A6D58-1442-4B3E-8984-8095B6DC2609}"/>
              </a:ext>
            </a:extLst>
          </p:cNvPr>
          <p:cNvSpPr txBox="1"/>
          <p:nvPr/>
        </p:nvSpPr>
        <p:spPr>
          <a:xfrm>
            <a:off x="576624" y="3915941"/>
            <a:ext cx="4173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Estabelecimento: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estabelecimento tem um nome e endereço.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estabelecimento pode ter um ou mais produtos em estoque.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96A84E-1D68-4508-A033-E77BC7A6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25666" y="6038285"/>
            <a:ext cx="1566334" cy="8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ECF0DF-A603-47A6-B787-2E2562078848}"/>
              </a:ext>
            </a:extLst>
          </p:cNvPr>
          <p:cNvSpPr txBox="1"/>
          <p:nvPr/>
        </p:nvSpPr>
        <p:spPr>
          <a:xfrm>
            <a:off x="6556765" y="989799"/>
            <a:ext cx="455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Entregador: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entregador é responsável por entregar os pedidos aos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entregador deve ter um nome e telefone.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B36115-EB1B-42C8-8E63-688C0EF01F98}"/>
              </a:ext>
            </a:extLst>
          </p:cNvPr>
          <p:cNvSpPr txBox="1"/>
          <p:nvPr/>
        </p:nvSpPr>
        <p:spPr>
          <a:xfrm>
            <a:off x="7411453" y="4179838"/>
            <a:ext cx="442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Inventário: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O inventário rastreia a quantidade de cada produto em estoque em cada estabelecimento.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O inventário é atualizado quando um produto é vendido ou quando um novo produto é recebido.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23951F-1F48-4244-9B5B-E81A776F9271}"/>
              </a:ext>
            </a:extLst>
          </p:cNvPr>
          <p:cNvSpPr txBox="1"/>
          <p:nvPr/>
        </p:nvSpPr>
        <p:spPr>
          <a:xfrm>
            <a:off x="705852" y="3429000"/>
            <a:ext cx="2197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Entrega: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pedido é entregue ao cliente por um entregador.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 entrega é feita no endereço especificado pelo cliente.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AEBDC5-A66B-40E6-BCB1-502E7A73D6A0}"/>
              </a:ext>
            </a:extLst>
          </p:cNvPr>
          <p:cNvSpPr txBox="1"/>
          <p:nvPr/>
        </p:nvSpPr>
        <p:spPr>
          <a:xfrm>
            <a:off x="1710267" y="270933"/>
            <a:ext cx="3522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Pagamento:</a:t>
            </a:r>
            <a:endParaRPr lang="pt-BR" b="0" i="0" dirty="0">
              <a:solidFill>
                <a:srgbClr val="1F1F1F"/>
              </a:solidFill>
              <a:effectLst/>
              <a:latin typeface="Arial Black" panose="020B0A040201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Um cliente pode pagar um pedido com cartão de crédito, dinheiro ou débito.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O pagamento deve ser feito antes da entrega do pedido.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498B03-DB30-4801-A411-BD3CE06F6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25666" y="6038285"/>
            <a:ext cx="1566334" cy="8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C44CCF-078F-4A61-896A-66076AC5B09C}"/>
              </a:ext>
            </a:extLst>
          </p:cNvPr>
          <p:cNvSpPr txBox="1"/>
          <p:nvPr/>
        </p:nvSpPr>
        <p:spPr>
          <a:xfrm>
            <a:off x="3606800" y="2446867"/>
            <a:ext cx="3793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latin typeface="Google Sans"/>
              </a:rPr>
              <a:t>Rafael, </a:t>
            </a:r>
          </a:p>
          <a:p>
            <a:pPr algn="ctr"/>
            <a:r>
              <a:rPr lang="pt-BR" sz="1800" b="1" dirty="0">
                <a:latin typeface="Google Sans"/>
              </a:rPr>
              <a:t>David, </a:t>
            </a:r>
          </a:p>
          <a:p>
            <a:pPr algn="ctr"/>
            <a:r>
              <a:rPr lang="pt-BR" sz="1800" b="1" dirty="0">
                <a:latin typeface="Google Sans"/>
              </a:rPr>
              <a:t>Rodrigo X, </a:t>
            </a:r>
          </a:p>
          <a:p>
            <a:pPr algn="ctr"/>
            <a:r>
              <a:rPr lang="pt-BR" sz="1800" b="1" dirty="0">
                <a:latin typeface="Google Sans"/>
              </a:rPr>
              <a:t>Wesllen, </a:t>
            </a:r>
          </a:p>
          <a:p>
            <a:pPr algn="ctr"/>
            <a:r>
              <a:rPr lang="pt-BR" sz="1800" b="1" dirty="0">
                <a:latin typeface="Google Sans"/>
              </a:rPr>
              <a:t>Gelson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B91B0-B613-4F31-BC5A-0A68FE984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25666" y="6038285"/>
            <a:ext cx="1566334" cy="8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79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Google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GELSON LIMA DE SOUZA JUNIOR</dc:creator>
  <cp:lastModifiedBy>GELSON LIMA DE SOUZA JUNIOR</cp:lastModifiedBy>
  <cp:revision>6</cp:revision>
  <dcterms:created xsi:type="dcterms:W3CDTF">2024-03-05T13:40:41Z</dcterms:created>
  <dcterms:modified xsi:type="dcterms:W3CDTF">2024-03-05T13:55:23Z</dcterms:modified>
</cp:coreProperties>
</file>