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65" r:id="rId6"/>
    <p:sldId id="282" r:id="rId7"/>
    <p:sldId id="283" r:id="rId8"/>
    <p:sldId id="285" r:id="rId9"/>
    <p:sldId id="290" r:id="rId10"/>
    <p:sldId id="286" r:id="rId11"/>
    <p:sldId id="287" r:id="rId12"/>
    <p:sldId id="288" r:id="rId13"/>
    <p:sldId id="289" r:id="rId14"/>
    <p:sldId id="291" r:id="rId15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5080" cy="709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pic>
        <p:nvPicPr>
          <p:cNvPr id="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880" cy="441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 para editar o formato do texto da estrutura de tópicos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2.º Nível da estrutura de tópicos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3.º Nível da estrutura de tópicos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4.º Nível da estrutura de tópicos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4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'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600920" y="6207840"/>
            <a:ext cx="9143640" cy="528120"/>
          </a:xfrm>
          <a:prstGeom prst="rect">
            <a:avLst/>
          </a:prstGeom>
        </p:spPr>
        <p:txBody>
          <a:bodyPr/>
          <a:p>
            <a:pPr algn="ctr"/>
          </a:p>
        </p:txBody>
      </p:sp>
      <p:pic>
        <p:nvPicPr>
          <p:cNvPr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30280" cy="687924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Transition-delay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propriedade define o tempo de espera em segundos para início da transição.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166620"/>
            <a:ext cx="7146925" cy="189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é a forma abreviada para as propriedades de transição mostradas anteriormente.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496185"/>
            <a:ext cx="9444990" cy="210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Exercício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2207895"/>
            <a:ext cx="256159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" y="3773805"/>
            <a:ext cx="174307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3783965"/>
            <a:ext cx="3114040" cy="1674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1405890"/>
            <a:ext cx="3475990" cy="244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545" y="1364615"/>
            <a:ext cx="3114040" cy="4476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00" y="5060315"/>
            <a:ext cx="2971165" cy="264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802130"/>
            <a:ext cx="11368405" cy="325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390" y="1607185"/>
            <a:ext cx="1171448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Permite alterar os valores de propriedade, (de um valor para outro), durante um determinado período. 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Para criar um efeito de transição, você deve especificar duas coisas: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Propriedade que deseja alterar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Duração da transição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8409305" y="3779520"/>
            <a:ext cx="3405505" cy="304165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tx1"/>
                </a:solidFill>
              </a:rPr>
              <a:t>Nota: Se a parte duração não for especificado, a transição não terá nenhum efeito, porque o valor padrão é 0.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3788410"/>
            <a:ext cx="6666865" cy="2923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22775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985" y="1181735"/>
            <a:ext cx="112560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Nem todas as propriedades do css são elegíveis a transição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927100" y="1715770"/>
          <a:ext cx="1032319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915"/>
                <a:gridCol w="5161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Propriedades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Tipo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background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Border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bottom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color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crop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font-size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font-weight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grid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Height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Left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letter-spacing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line-height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margin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max-width | </a:t>
                      </a:r>
                      <a:r>
                        <a:rPr lang="x-none" sz="1800">
                          <a:sym typeface="+mn-ea"/>
                        </a:rPr>
                        <a:t>min-width | max-height | </a:t>
                      </a:r>
                      <a:r>
                        <a:rPr lang="x-none" sz="1800">
                          <a:sym typeface="+mn-ea"/>
                        </a:rPr>
                        <a:t>min-height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outline-color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padding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right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text-indent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text-shadow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top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vertical-align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visibility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width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z-index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opacity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zoom</a:t>
                      </a:r>
                      <a:endParaRPr lang="x-none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 - Propriedades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Transition-property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transition-durantion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transition-timing-function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transition-delay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</a:t>
            </a:r>
            <a:endParaRPr lang="x-none" altLang="pt-BR" sz="28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805" y="2176145"/>
            <a:ext cx="3891915" cy="389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</a:t>
            </a:r>
            <a:r>
              <a:rPr lang="x-none" altLang="pt-BR" sz="4400">
                <a:solidFill>
                  <a:schemeClr val="bg1"/>
                </a:solidFill>
                <a:sym typeface="+mn-ea"/>
              </a:rPr>
              <a:t>property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217420"/>
            <a:ext cx="9198610" cy="4177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090" y="1391920"/>
            <a:ext cx="107353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a(s) propriedades CSS as quais será(ão) aplicada(s) a(s) transição(ões). Observe os exemplos a seguir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Transition-property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90" y="1391920"/>
            <a:ext cx="107353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a(s) propriedades CSS as quais será(ão) aplicada(s) a(s) transição(ões). Observe os exemplos a seguir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290" y="2503170"/>
            <a:ext cx="5714365" cy="3256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2281555"/>
            <a:ext cx="3079115" cy="135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Transition-duration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90" y="1391920"/>
            <a:ext cx="107353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o tempo de duração da transição em segundos.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2199005"/>
            <a:ext cx="7632700" cy="192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Transition-timing-function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2895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propriedade define a forma como a transição progride no tempo. Os valores possíveis para essa propriedade são: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4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linear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ease-in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ease-out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ease-in-out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bezier-cubic</a:t>
            </a:r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4447540"/>
            <a:ext cx="821880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75" y="3018790"/>
            <a:ext cx="25146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75" y="2949575"/>
            <a:ext cx="540258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Kingsoft Office WPP</Application>
  <PresentationFormat/>
  <Paragraphs>120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64</cp:revision>
  <dcterms:created xsi:type="dcterms:W3CDTF">2016-07-13T17:41:05Z</dcterms:created>
  <dcterms:modified xsi:type="dcterms:W3CDTF">2016-07-13T17:41:05Z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