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6" r:id="rId10"/>
    <p:sldId id="267" r:id="rId11"/>
    <p:sldId id="268" r:id="rId12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719182" cy="4719182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74" name="Picture 7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8.png"/><Relationship Id="rId13" Type="http://schemas.openxmlformats.org/officeDocument/2006/relationships/image" Target="../media/image7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/>
          <p:cNvPicPr/>
          <p:nvPr/>
        </p:nvPicPr>
        <p:blipFill>
          <a:blip r:embed="rId13"/>
          <a:stretch>
            <a:fillRect/>
          </a:stretch>
        </p:blipFill>
        <p:spPr>
          <a:xfrm>
            <a:off x="1800" y="-241200"/>
            <a:ext cx="12204720" cy="7095240"/>
          </a:xfrm>
          <a:prstGeom prst="rect">
            <a:avLst/>
          </a:prstGeom>
          <a:ln>
            <a:noFill/>
          </a:ln>
        </p:spPr>
      </p:pic>
      <p:pic>
        <p:nvPicPr>
          <p:cNvPr id="2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9109080" y="5119920"/>
            <a:ext cx="1388520" cy="44064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>
                <a:latin typeface="Arial" charset="0"/>
              </a:rPr>
              <a:t>Clique para editar o formato do texto do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pt-BR">
                <a:latin typeface="Arial" charset="0"/>
              </a:rPr>
              <a:t>Clique para editar o formato do texto da estrutura de tópicos</a:t>
            </a:r>
            <a:endParaRPr lang="pt-BR">
              <a:latin typeface="Arial" charset="0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pt-BR">
                <a:latin typeface="Arial" charset="0"/>
              </a:rPr>
              <a:t>2.º Nível da estrutura de tópicos</a:t>
            </a:r>
            <a:endParaRPr lang="pt-BR">
              <a:latin typeface="Arial" charset="0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Arial" charset="0"/>
              </a:rPr>
              <a:t>3.º Nível da estrutura de tópicos</a:t>
            </a:r>
            <a:endParaRPr lang="pt-BR">
              <a:latin typeface="Arial" charset="0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Arial" charset="0"/>
              </a:rPr>
              <a:t>4.º Nível da estrutura de tópicos</a:t>
            </a:r>
            <a:endParaRPr lang="pt-BR">
              <a:latin typeface="Arial" charset="0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 charset="0"/>
              </a:rPr>
              <a:t>5.º Nível da estrutura de tópicos</a:t>
            </a:r>
            <a:endParaRPr lang="pt-BR" sz="2000">
              <a:latin typeface="Arial" charset="0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 charset="0"/>
              </a:rPr>
              <a:t>6.º Nível da estrutura de tópicos</a:t>
            </a:r>
            <a:endParaRPr lang="pt-BR" sz="2000">
              <a:latin typeface="Arial" charset="0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 charset="0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/>
          <p:cNvPicPr/>
          <p:nvPr/>
        </p:nvPicPr>
        <p:blipFill>
          <a:blip r:embed="rId13"/>
          <a:srcRect b="13857"/>
          <a:stretch>
            <a:fillRect/>
          </a:stretch>
        </p:blipFill>
        <p:spPr>
          <a:xfrm>
            <a:off x="-45720" y="-36360"/>
            <a:ext cx="12251880" cy="6902280"/>
          </a:xfrm>
          <a:prstGeom prst="rect">
            <a:avLst/>
          </a:prstGeom>
          <a:ln>
            <a:noFill/>
          </a:ln>
        </p:spPr>
      </p:pic>
      <p:pic>
        <p:nvPicPr>
          <p:cNvPr id="39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10685160" y="345600"/>
            <a:ext cx="1388520" cy="440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>
                <a:latin typeface="Arial" charset="0"/>
              </a:rPr>
              <a:t>Clique para editar o formato do texto do título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pt-BR">
                <a:latin typeface="Arial" charset="0"/>
              </a:rPr>
              <a:t>Clique para editar o formato do texto da estrutura de tópicos</a:t>
            </a:r>
            <a:endParaRPr lang="pt-BR">
              <a:latin typeface="Arial" charset="0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pt-BR">
                <a:latin typeface="Arial" charset="0"/>
              </a:rPr>
              <a:t>2.º Nível da estrutura de tópicos</a:t>
            </a:r>
            <a:endParaRPr lang="pt-BR">
              <a:latin typeface="Arial" charset="0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Arial" charset="0"/>
              </a:rPr>
              <a:t>3.º Nível da estrutura de tópicos</a:t>
            </a:r>
            <a:endParaRPr lang="pt-BR">
              <a:latin typeface="Arial" charset="0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Arial" charset="0"/>
              </a:rPr>
              <a:t>4.º Nível da estrutura de tópicos</a:t>
            </a:r>
            <a:endParaRPr lang="pt-BR">
              <a:latin typeface="Arial" charset="0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 charset="0"/>
              </a:rPr>
              <a:t>5.º Nível da estrutura de tópicos</a:t>
            </a:r>
            <a:endParaRPr lang="pt-BR" sz="2000">
              <a:latin typeface="Arial" charset="0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 charset="0"/>
              </a:rPr>
              <a:t>6.º Nível da estrutura de tópicos</a:t>
            </a:r>
            <a:endParaRPr lang="pt-BR" sz="2000">
              <a:latin typeface="Arial" charset="0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 charset="0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334800"/>
            <a:ext cx="9143280" cy="1397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p>
            <a:pPr algn="ctr">
              <a:lnSpc>
                <a:spcPct val="100000"/>
              </a:lnSpc>
            </a:pPr>
            <a:r>
              <a:rPr lang="pt-BR" sz="6000">
                <a:solidFill>
                  <a:srgbClr val="000000"/>
                </a:solidFill>
                <a:latin typeface="Calibri Light"/>
                <a:ea typeface="DejaVu Sans"/>
              </a:rPr>
              <a:t>'</a:t>
            </a:r>
          </a:p>
        </p:txBody>
      </p:sp>
      <p:sp>
        <p:nvSpPr>
          <p:cNvPr id="77" name="CustomShape 2"/>
          <p:cNvSpPr/>
          <p:nvPr/>
        </p:nvSpPr>
        <p:spPr>
          <a:xfrm>
            <a:off x="1600920" y="6207840"/>
            <a:ext cx="9143280" cy="527760"/>
          </a:xfrm>
          <a:prstGeom prst="rect">
            <a:avLst/>
          </a:prstGeom>
          <a:noFill/>
          <a:ln>
            <a:noFill/>
          </a:ln>
        </p:spPr>
      </p:sp>
      <p:pic>
        <p:nvPicPr>
          <p:cNvPr id="7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10080" y="-15120"/>
            <a:ext cx="12229920" cy="6878880"/>
          </a:xfrm>
          <a:prstGeom prst="rect">
            <a:avLst/>
          </a:prstGeom>
          <a:ln>
            <a:noFill/>
          </a:ln>
        </p:spPr>
      </p:pic>
      <p:pic>
        <p:nvPicPr>
          <p:cNvPr id="79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9118080" y="5231160"/>
            <a:ext cx="1388520" cy="44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sz="4400">
                <a:solidFill>
                  <a:srgbClr val="FFFFFF"/>
                </a:solidFill>
                <a:latin typeface="Calibri Light"/>
                <a:ea typeface="DejaVu Sans"/>
              </a:rPr>
              <a:t>WEB FONTS</a:t>
            </a:r>
            <a:endParaRPr lang="x-none"/>
          </a:p>
        </p:txBody>
      </p:sp>
      <p:pic>
        <p:nvPicPr>
          <p:cNvPr id="3" name="Picture 2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3825" y="1811655"/>
            <a:ext cx="9403080" cy="4091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sz="4400">
                <a:solidFill>
                  <a:srgbClr val="FFFFFF"/>
                </a:solidFill>
                <a:latin typeface="Calibri Light"/>
                <a:ea typeface="DejaVu Sans"/>
              </a:rPr>
              <a:t>Web Fonts</a:t>
            </a:r>
            <a:endParaRPr lang="x-none"/>
          </a:p>
        </p:txBody>
      </p:sp>
      <p:sp>
        <p:nvSpPr>
          <p:cNvPr id="83" name="CustomShape 2"/>
          <p:cNvSpPr/>
          <p:nvPr/>
        </p:nvSpPr>
        <p:spPr>
          <a:xfrm>
            <a:off x="326520" y="1607040"/>
            <a:ext cx="11714040" cy="173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FFFFFF"/>
                </a:solidFill>
                <a:latin typeface="Arial" charset="0"/>
                <a:ea typeface="DejaVu Sans"/>
              </a:rPr>
              <a:t>Permite usar fonts não instaladas</a:t>
            </a:r>
            <a:endParaRPr lang="pt-BR" sz="3600">
              <a:solidFill>
                <a:srgbClr val="FFFFFF"/>
              </a:solidFill>
              <a:latin typeface="Arial" charset="0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pt-BR" sz="3600">
                <a:solidFill>
                  <a:srgbClr val="FFFFFF"/>
                </a:solidFill>
                <a:latin typeface="Arial" charset="0"/>
                <a:ea typeface="DejaVu Sans"/>
              </a:rPr>
              <a:t> Download Automático se necessário</a:t>
            </a:r>
            <a:endParaRPr lang="pt-BR" sz="3600">
              <a:solidFill>
                <a:srgbClr val="FFFFFF"/>
              </a:solidFill>
              <a:latin typeface="Arial" charset="0"/>
              <a:ea typeface="DejaVu Sans"/>
            </a:endParaRPr>
          </a:p>
        </p:txBody>
      </p:sp>
      <p:sp>
        <p:nvSpPr>
          <p:cNvPr id="2" name="CustomShape 1"/>
          <p:cNvSpPr/>
          <p:nvPr/>
        </p:nvSpPr>
        <p:spPr>
          <a:xfrm>
            <a:off x="-120" y="3428915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sz="4400">
                <a:solidFill>
                  <a:srgbClr val="FFFFFF"/>
                </a:solidFill>
                <a:latin typeface="Calibri Light"/>
                <a:ea typeface="DejaVu Sans"/>
              </a:rPr>
              <a:t>Uso:</a:t>
            </a:r>
            <a:endParaRPr lang="x-none"/>
          </a:p>
        </p:txBody>
      </p:sp>
      <p:pic>
        <p:nvPicPr>
          <p:cNvPr id="3" name="Picture 2" descr="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80" y="4507865"/>
            <a:ext cx="8901430" cy="2084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pt-BR" sz="4400">
                <a:solidFill>
                  <a:srgbClr val="FFFFFF"/>
                </a:solidFill>
                <a:latin typeface="Calibri Light"/>
                <a:ea typeface="DejaVu Sans"/>
              </a:rPr>
              <a:t>Web-Fonts</a:t>
            </a:r>
            <a:endParaRPr lang="x-none" altLang="pt-BR" sz="4400">
              <a:solidFill>
                <a:srgbClr val="FFFFFF"/>
              </a:solidFill>
              <a:latin typeface="Calibri Light"/>
              <a:ea typeface="DejaVu Sans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23120" y="2092320"/>
            <a:ext cx="11714040" cy="130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</a:p>
        </p:txBody>
      </p:sp>
      <p:pic>
        <p:nvPicPr>
          <p:cNvPr id="2" name="Picture 1" descr="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28800"/>
            <a:ext cx="6935470" cy="1282700"/>
          </a:xfrm>
          <a:prstGeom prst="rect">
            <a:avLst/>
          </a:prstGeom>
        </p:spPr>
      </p:pic>
      <p:pic>
        <p:nvPicPr>
          <p:cNvPr id="3" name="Picture 2" descr="0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5014595" cy="267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2"/>
          <p:cNvSpPr/>
          <p:nvPr/>
        </p:nvSpPr>
        <p:spPr>
          <a:xfrm>
            <a:off x="635040" y="2050920"/>
            <a:ext cx="11714040" cy="283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</a:p>
        </p:txBody>
      </p:sp>
      <p:pic>
        <p:nvPicPr>
          <p:cNvPr id="3" name="Picture 2" descr="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2565" y="659765"/>
            <a:ext cx="6706870" cy="6097270"/>
          </a:xfrm>
          <a:prstGeom prst="rect">
            <a:avLst/>
          </a:prstGeom>
        </p:spPr>
      </p:pic>
      <p:sp>
        <p:nvSpPr>
          <p:cNvPr id="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x-none" altLang="pt-BR" sz="4400">
                <a:solidFill>
                  <a:srgbClr val="313131"/>
                </a:solidFill>
                <a:latin typeface="Calibri Light"/>
                <a:ea typeface="DejaVu Sans"/>
              </a:rPr>
              <a:t>E se já houver a fonte?</a:t>
            </a:r>
            <a:endParaRPr lang="x-none" altLang="pt-BR" sz="4400">
              <a:solidFill>
                <a:srgbClr val="313131"/>
              </a:solidFill>
              <a:latin typeface="Calibri Light"/>
              <a:ea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515160" y="1595265"/>
            <a:ext cx="1125576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x-none" altLang="pt-BR" sz="2000">
                <a:solidFill>
                  <a:srgbClr val="FFFFFF"/>
                </a:solidFill>
                <a:latin typeface="Arial" charset="0"/>
                <a:ea typeface="DejaVu Sans"/>
              </a:rPr>
              <a:t> Palavra reservada </a:t>
            </a:r>
            <a:r>
              <a:rPr lang="x-none" altLang="pt-BR" sz="2000" b="1">
                <a:solidFill>
                  <a:srgbClr val="FFFFFF"/>
                </a:solidFill>
                <a:latin typeface="Arial" charset="0"/>
                <a:ea typeface="DejaVu Sans"/>
              </a:rPr>
              <a:t>local </a:t>
            </a:r>
            <a:r>
              <a:rPr lang="x-none" altLang="pt-BR" sz="2000">
                <a:solidFill>
                  <a:srgbClr val="FFFFFF"/>
                </a:solidFill>
                <a:latin typeface="Arial" charset="0"/>
                <a:ea typeface="DejaVu Sans"/>
              </a:rPr>
              <a:t>prioriza a busca no computador do cliente.</a:t>
            </a:r>
            <a:endParaRPr lang="x-none" altLang="pt-BR" sz="2000">
              <a:solidFill>
                <a:srgbClr val="FFFFFF"/>
              </a:solidFill>
              <a:latin typeface="Arial" charset="0"/>
              <a:ea typeface="DejaVu Sans"/>
            </a:endParaRPr>
          </a:p>
        </p:txBody>
      </p:sp>
      <p:pic>
        <p:nvPicPr>
          <p:cNvPr id="91" name="Picture 2" descr="/home/geltoncruz/github/CSS/CSS/slides/imagens/webfonts/006.png006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-635" y="2661285"/>
            <a:ext cx="10784205" cy="1724025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pt-BR" sz="4400">
                <a:solidFill>
                  <a:srgbClr val="FFFFFF"/>
                </a:solidFill>
                <a:latin typeface="Calibri Light"/>
                <a:ea typeface="DejaVu Sans"/>
              </a:rPr>
              <a:t>Web-Fonts</a:t>
            </a:r>
            <a:endParaRPr lang="x-none" altLang="pt-BR" sz="4400">
              <a:solidFill>
                <a:srgbClr val="FFFFFF"/>
              </a:solidFill>
              <a:latin typeface="Calibri Light"/>
              <a:ea typeface="DejaVu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515160" y="1595265"/>
            <a:ext cx="1125576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x-none" altLang="pt-BR" sz="2000">
                <a:solidFill>
                  <a:srgbClr val="FFFFFF"/>
                </a:solidFill>
                <a:latin typeface="Arial" charset="0"/>
                <a:ea typeface="DejaVu Sans"/>
              </a:rPr>
              <a:t>Endereços onde podemos encontrar fonts disponíveis para serem na web.</a:t>
            </a:r>
            <a:endParaRPr lang="x-none" altLang="pt-BR" sz="2000">
              <a:solidFill>
                <a:srgbClr val="FFFFFF"/>
              </a:solidFill>
              <a:latin typeface="Arial" charset="0"/>
              <a:ea typeface="DejaVu Sans"/>
            </a:endParaRPr>
          </a:p>
        </p:txBody>
      </p:sp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pt-BR" sz="4400">
                <a:solidFill>
                  <a:srgbClr val="FFFFFF"/>
                </a:solidFill>
                <a:latin typeface="Calibri Light"/>
                <a:ea typeface="DejaVu Sans"/>
              </a:rPr>
              <a:t>Diretório de web fonts</a:t>
            </a:r>
            <a:endParaRPr lang="x-none" altLang="pt-BR" sz="4400">
              <a:solidFill>
                <a:srgbClr val="FFFFFF"/>
              </a:solidFill>
              <a:latin typeface="Calibri Light"/>
              <a:ea typeface="DejaVu Sans"/>
            </a:endParaRPr>
          </a:p>
        </p:txBody>
      </p:sp>
      <p:pic>
        <p:nvPicPr>
          <p:cNvPr id="2" name="Picture 1" descr="0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273300"/>
            <a:ext cx="3466465" cy="2311400"/>
          </a:xfrm>
          <a:prstGeom prst="rect">
            <a:avLst/>
          </a:prstGeom>
        </p:spPr>
      </p:pic>
      <p:pic>
        <p:nvPicPr>
          <p:cNvPr id="4" name="Picture 3" descr="0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4242435"/>
            <a:ext cx="3503930" cy="2473960"/>
          </a:xfrm>
          <a:prstGeom prst="rect">
            <a:avLst/>
          </a:prstGeom>
        </p:spPr>
      </p:pic>
      <p:pic>
        <p:nvPicPr>
          <p:cNvPr id="5" name="Picture 4" descr="0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5" y="2383790"/>
            <a:ext cx="5609590" cy="1578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515160" y="1595265"/>
            <a:ext cx="1125576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x-none" altLang="pt-BR" sz="2000">
                <a:solidFill>
                  <a:srgbClr val="FFFFFF"/>
                </a:solidFill>
                <a:latin typeface="Arial" charset="0"/>
                <a:ea typeface="DejaVu Sans"/>
              </a:rPr>
              <a:t>Endereços onde podemos encontrar fonts disponíveis para serem na web.</a:t>
            </a:r>
            <a:endParaRPr lang="x-none" altLang="pt-BR" sz="2000">
              <a:solidFill>
                <a:srgbClr val="FFFFFF"/>
              </a:solidFill>
              <a:latin typeface="Arial" charset="0"/>
              <a:ea typeface="DejaVu Sans"/>
            </a:endParaRPr>
          </a:p>
        </p:txBody>
      </p:sp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pt-BR" sz="4400">
                <a:solidFill>
                  <a:srgbClr val="FFFFFF"/>
                </a:solidFill>
                <a:latin typeface="Calibri Light"/>
                <a:ea typeface="DejaVu Sans"/>
              </a:rPr>
              <a:t>Diretório de web fonts</a:t>
            </a:r>
            <a:endParaRPr lang="x-none" altLang="pt-BR" sz="4400">
              <a:solidFill>
                <a:srgbClr val="FFFFFF"/>
              </a:solidFill>
              <a:latin typeface="Calibri Light"/>
              <a:ea typeface="DejaVu Sans"/>
            </a:endParaRPr>
          </a:p>
        </p:txBody>
      </p:sp>
      <p:pic>
        <p:nvPicPr>
          <p:cNvPr id="2" name="Picture 1" descr="/home/geltoncruz/github/CSS/CSS/slides/imagens/webfonts/010.png0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6285" y="2687955"/>
            <a:ext cx="9693275" cy="4149725"/>
          </a:xfrm>
          <a:prstGeom prst="rect">
            <a:avLst/>
          </a:prstGeom>
        </p:spPr>
      </p:pic>
      <p:pic>
        <p:nvPicPr>
          <p:cNvPr id="5" name="Picture 4" descr="0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25" y="3957320"/>
            <a:ext cx="5609590" cy="15786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515160" y="1595265"/>
            <a:ext cx="1125576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  <a:buFont typeface="Arial" charset="0"/>
              <a:buChar char="•"/>
            </a:pPr>
            <a:endParaRPr lang="x-none" altLang="pt-BR" sz="2000">
              <a:solidFill>
                <a:srgbClr val="FFFFFF"/>
              </a:solidFill>
              <a:latin typeface="Arial" charset="0"/>
              <a:ea typeface="DejaVu Sans"/>
            </a:endParaRPr>
          </a:p>
        </p:txBody>
      </p:sp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pt-BR" sz="4400">
                <a:solidFill>
                  <a:srgbClr val="FFFFFF"/>
                </a:solidFill>
                <a:latin typeface="Calibri Light"/>
                <a:ea typeface="DejaVu Sans"/>
              </a:rPr>
              <a:t>Efeitos em texto google Api Fonts</a:t>
            </a:r>
            <a:endParaRPr lang="x-none" altLang="pt-BR" sz="4400">
              <a:solidFill>
                <a:srgbClr val="FFFFFF"/>
              </a:solidFill>
              <a:latin typeface="Calibri Light"/>
              <a:ea typeface="DejaVu Sans"/>
            </a:endParaRPr>
          </a:p>
        </p:txBody>
      </p:sp>
      <p:pic>
        <p:nvPicPr>
          <p:cNvPr id="8" name="Picture 7" descr="011"/>
          <p:cNvPicPr>
            <a:picLocks noChangeAspect="1"/>
          </p:cNvPicPr>
          <p:nvPr/>
        </p:nvPicPr>
        <p:blipFill>
          <a:blip r:embed="rId1"/>
          <a:srcRect r="16615"/>
          <a:stretch>
            <a:fillRect/>
          </a:stretch>
        </p:blipFill>
        <p:spPr>
          <a:xfrm>
            <a:off x="168275" y="1695450"/>
            <a:ext cx="5988050" cy="4533265"/>
          </a:xfrm>
          <a:prstGeom prst="rect">
            <a:avLst/>
          </a:prstGeom>
        </p:spPr>
      </p:pic>
      <p:pic>
        <p:nvPicPr>
          <p:cNvPr id="9" name="Picture 8" descr="011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1682115"/>
            <a:ext cx="5714365" cy="4771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Kingsoft Office WPP</Application>
  <PresentationFormat/>
  <Paragraphs>29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geltoncruz</cp:lastModifiedBy>
  <cp:revision>29</cp:revision>
  <dcterms:created xsi:type="dcterms:W3CDTF">2016-07-25T15:13:00Z</dcterms:created>
  <dcterms:modified xsi:type="dcterms:W3CDTF">2016-07-25T15:13:00Z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1046-10.1.0.5503</vt:lpwstr>
  </property>
</Properties>
</file>