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" y="-241300"/>
            <a:ext cx="12205335" cy="709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4645"/>
            <a:ext cx="9144000" cy="13982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35" y="6207760"/>
            <a:ext cx="9144000" cy="5283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9075" y="5120005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" y="-241300"/>
            <a:ext cx="12205335" cy="709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Mai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720" y="-36195"/>
            <a:ext cx="12252960" cy="8013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5145" y="345440"/>
            <a:ext cx="1389380" cy="44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'</a:t>
            </a:r>
            <a:endParaRPr lang="x-none" alt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Picture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5240"/>
            <a:ext cx="12230735" cy="6879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965" y="5231130"/>
            <a:ext cx="1389380" cy="441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>
                <a:solidFill>
                  <a:schemeClr val="bg1"/>
                </a:solidFill>
              </a:rPr>
              <a:t>Gelton Santos da Cruz - </a:t>
            </a:r>
            <a:r>
              <a:rPr lang="x-none" altLang="pt-BR">
                <a:solidFill>
                  <a:schemeClr val="tx2"/>
                </a:solidFill>
                <a:sym typeface="+mn-ea"/>
              </a:rPr>
              <a:t>@geltoncruz</a:t>
            </a:r>
            <a:endParaRPr lang="x-none" altLang="pt-BR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chemeClr val="bg1"/>
                </a:solidFill>
              </a:rPr>
              <a:t>Ms Gestão e tecnologias aplicados a educação.</a:t>
            </a:r>
            <a:endParaRPr lang="x-none" altLang="pt-BR">
              <a:solidFill>
                <a:schemeClr val="bg1"/>
              </a:solidFill>
            </a:endParaRPr>
          </a:p>
          <a:p>
            <a:r>
              <a:rPr lang="x-none" altLang="pt-BR">
                <a:solidFill>
                  <a:schemeClr val="bg1"/>
                </a:solidFill>
              </a:rPr>
              <a:t>Esp. Desenvolvimento de aplicação para dispositivos móveis.</a:t>
            </a:r>
            <a:endParaRPr lang="x-none" altLang="pt-BR">
              <a:solidFill>
                <a:schemeClr val="bg1"/>
              </a:solidFill>
            </a:endParaRPr>
          </a:p>
          <a:p>
            <a:r>
              <a:rPr lang="x-none" altLang="pt-BR">
                <a:solidFill>
                  <a:schemeClr val="bg1"/>
                </a:solidFill>
              </a:rPr>
              <a:t>Esp. Docência do ensino superior</a:t>
            </a:r>
            <a:endParaRPr lang="x-none" altLang="pt-BR">
              <a:solidFill>
                <a:schemeClr val="bg1"/>
              </a:solidFill>
            </a:endParaRPr>
          </a:p>
          <a:p>
            <a:r>
              <a:rPr lang="x-none" altLang="pt-BR">
                <a:solidFill>
                  <a:schemeClr val="bg1"/>
                </a:solidFill>
              </a:rPr>
              <a:t>Bel. Comunicação social com Enfases hipermídia</a:t>
            </a:r>
            <a:endParaRPr lang="x-none" altLang="pt-BR">
              <a:solidFill>
                <a:schemeClr val="bg1"/>
              </a:solidFill>
            </a:endParaRPr>
          </a:p>
          <a:p>
            <a:r>
              <a:rPr lang="x-none" altLang="pt-BR">
                <a:solidFill>
                  <a:schemeClr val="bg1"/>
                </a:solidFill>
              </a:rPr>
              <a:t>MCST - </a:t>
            </a:r>
            <a:r>
              <a:rPr lang="x-none" altLang="pt-BR">
                <a:solidFill>
                  <a:schemeClr val="bg1"/>
                </a:solidFill>
                <a:sym typeface="+mn-ea"/>
              </a:rPr>
              <a:t>70-480 [</a:t>
            </a:r>
            <a:r>
              <a:rPr lang="x-none" altLang="pt-BR">
                <a:solidFill>
                  <a:schemeClr val="bg1"/>
                </a:solidFill>
              </a:rPr>
              <a:t>HTML5, JavaScript e CSS3].</a:t>
            </a:r>
            <a:endParaRPr lang="x-none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 E pra serve o css?</a:t>
            </a:r>
            <a:endParaRPr lang="x-none" altLang="pt-BR"/>
          </a:p>
        </p:txBody>
      </p:sp>
      <p:pic>
        <p:nvPicPr>
          <p:cNvPr id="4" name="Content Placeholder 3" descr="0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065" y="1957705"/>
            <a:ext cx="10249535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Conteúdo programático</a:t>
            </a:r>
            <a:endParaRPr lang="x-none" altLang="pt-BR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pt-BR" altLang="en-US"/>
              <a:t>Seletores</a:t>
            </a:r>
            <a:endParaRPr lang="pt-BR" altLang="en-US"/>
          </a:p>
          <a:p>
            <a:pPr lvl="1"/>
            <a:r>
              <a:rPr lang="pt-BR" altLang="en-US"/>
              <a:t>Border e effects box</a:t>
            </a:r>
            <a:endParaRPr lang="pt-BR" altLang="en-US"/>
          </a:p>
          <a:p>
            <a:pPr lvl="1"/>
            <a:r>
              <a:rPr lang="pt-BR" altLang="en-US"/>
              <a:t>Text effects</a:t>
            </a:r>
            <a:endParaRPr lang="pt-BR" altLang="en-US"/>
          </a:p>
          <a:p>
            <a:pPr lvl="1"/>
            <a:r>
              <a:rPr lang="pt-BR" altLang="en-US"/>
              <a:t>Cor e opacidade</a:t>
            </a:r>
            <a:endParaRPr lang="pt-BR" altLang="en-US"/>
          </a:p>
          <a:p>
            <a:pPr lvl="0"/>
            <a:r>
              <a:rPr lang="pt-BR" altLang="en-US"/>
              <a:t>CSS3 Animations</a:t>
            </a:r>
            <a:endParaRPr lang="pt-BR" altLang="en-US"/>
          </a:p>
          <a:p>
            <a:pPr lvl="1"/>
            <a:r>
              <a:rPr lang="pt-BR" altLang="en-US"/>
              <a:t>CSS3 Transform</a:t>
            </a:r>
            <a:endParaRPr lang="pt-BR" altLang="en-US"/>
          </a:p>
          <a:p>
            <a:pPr lvl="1"/>
            <a:r>
              <a:rPr lang="pt-BR" altLang="en-US"/>
              <a:t>CSS3 Transitions</a:t>
            </a:r>
            <a:endParaRPr lang="pt-BR" altLang="en-US"/>
          </a:p>
          <a:p>
            <a:pPr lvl="1"/>
            <a:r>
              <a:rPr lang="pt-BR" altLang="en-US"/>
              <a:t>CSS3 Animations</a:t>
            </a:r>
            <a:endParaRPr lang="pt-B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Web Fonts</a:t>
            </a:r>
            <a:endParaRPr lang="x-none" altLang="pt-BR"/>
          </a:p>
          <a:p>
            <a:r>
              <a:rPr lang="x-none" altLang="pt-BR"/>
              <a:t>CSS para dispositivos móveis</a:t>
            </a:r>
            <a:endParaRPr lang="x-none" altLang="pt-BR"/>
          </a:p>
          <a:p>
            <a:pPr lvl="1"/>
            <a:r>
              <a:rPr lang="x-none" altLang="pt-BR"/>
              <a:t> Ferramentas para emular</a:t>
            </a:r>
            <a:endParaRPr lang="x-none" altLang="pt-BR"/>
          </a:p>
          <a:p>
            <a:pPr lvl="1"/>
            <a:r>
              <a:rPr lang="x-none" altLang="pt-BR"/>
              <a:t>Media Queries</a:t>
            </a:r>
            <a:endParaRPr lang="x-none" altLang="pt-BR"/>
          </a:p>
          <a:p>
            <a:pPr lvl="1"/>
            <a:r>
              <a:rPr lang="x-none" altLang="pt-BR"/>
              <a:t>FlexBox</a:t>
            </a:r>
            <a:endParaRPr lang="x-none" altLang="pt-BR"/>
          </a:p>
          <a:p>
            <a:pPr marL="457200" indent="-457200"/>
            <a:r>
              <a:rPr lang="pt-BR" altLang="en-US" sz="2400">
                <a:sym typeface="+mn-ea"/>
              </a:rPr>
              <a:t>Arquitetura Escalável e modular</a:t>
            </a:r>
            <a:endParaRPr lang="pt-BR" altLang="en-US" sz="2400"/>
          </a:p>
          <a:p>
            <a:pPr marL="457200" indent="-457200"/>
            <a:r>
              <a:rPr lang="x-none" altLang="pt-BR" sz="2400">
                <a:sym typeface="+mn-ea"/>
              </a:rPr>
              <a:t>OOCSS (CSS orientado a objetos)</a:t>
            </a:r>
            <a:endParaRPr lang="x-none" altLang="pt-BR" sz="2400"/>
          </a:p>
          <a:p>
            <a:pPr marL="457200" indent="-457200"/>
            <a:r>
              <a:rPr lang="x-none" altLang="pt-BR" sz="2400">
                <a:sym typeface="+mn-ea"/>
              </a:rPr>
              <a:t>SMACSS</a:t>
            </a:r>
            <a:endParaRPr lang="x-none" altLang="pt-BR" sz="2400">
              <a:sym typeface="+mn-ea"/>
            </a:endParaRPr>
          </a:p>
          <a:p>
            <a:pPr marL="457200" indent="-457200"/>
            <a:r>
              <a:rPr lang="x-none" altLang="pt-BR"/>
              <a:t>BEM</a:t>
            </a:r>
            <a:endParaRPr lang="x-none" altLang="pt-BR" sz="2400">
              <a:sym typeface="+mn-ea"/>
            </a:endParaRPr>
          </a:p>
          <a:p>
            <a:pPr marL="457200" indent="-457200"/>
            <a:r>
              <a:rPr lang="x-none" altLang="pt-BR" sz="2400">
                <a:sym typeface="+mn-ea"/>
              </a:rPr>
              <a:t>Pré-processadores CSS</a:t>
            </a:r>
            <a:endParaRPr lang="x-none" altLang="pt-BR" sz="2400">
              <a:sym typeface="+mn-ea"/>
            </a:endParaRPr>
          </a:p>
          <a:p>
            <a:pPr marL="914400" lvl="1" indent="-457200"/>
            <a:r>
              <a:rPr lang="x-none" altLang="pt-BR" sz="2055">
                <a:sym typeface="+mn-ea"/>
              </a:rPr>
              <a:t>SASS</a:t>
            </a:r>
            <a:endParaRPr lang="x-none" altLang="pt-BR" sz="2055">
              <a:sym typeface="+mn-ea"/>
            </a:endParaRPr>
          </a:p>
          <a:p>
            <a:pPr marL="914400" lvl="1" indent="-457200"/>
            <a:r>
              <a:rPr lang="x-none" altLang="pt-BR" sz="2055">
                <a:sym typeface="+mn-ea"/>
              </a:rPr>
              <a:t>LESS</a:t>
            </a:r>
            <a:endParaRPr lang="x-none" altLang="pt-BR" sz="2055">
              <a:sym typeface="+mn-ea"/>
            </a:endParaRPr>
          </a:p>
          <a:p>
            <a:pPr marL="914400" lvl="1" indent="-457200"/>
            <a:r>
              <a:rPr lang="x-none" altLang="pt-BR" sz="2055">
                <a:sym typeface="+mn-ea"/>
              </a:rPr>
              <a:t> PostCSS</a:t>
            </a:r>
            <a:endParaRPr lang="x-none" altLang="pt-BR" sz="2055">
              <a:sym typeface="+mn-ea"/>
            </a:endParaRPr>
          </a:p>
          <a:p>
            <a:pPr marL="0" lvl="0" indent="0">
              <a:buNone/>
            </a:pP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Seletores</a:t>
            </a:r>
            <a:endParaRPr lang="x-none" altLang="pt-BR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86080" y="1390015"/>
          <a:ext cx="11450320" cy="629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  <a:gridCol w="8933180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Seletores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t>E[foo$="bar"]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Elementos E cujo valor do atributo "foo" termina exatamente com a string"bar"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E[foo*="bar"]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elementos E cujo valor do atributo "foo" contém a substring "bar"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E[foo^="bar"]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elementos E cujo valor do atributo "foo" começa exatamente com a string "bar"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E:root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raiz do documento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E:nth-child(n)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enésimo filho do seu elemento pai</a:t>
                      </a:r>
                      <a:endParaRPr lang="x-none"/>
                    </a:p>
                  </a:txBody>
                  <a:tcPr/>
                </a:tc>
              </a:tr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t>E:nth-last-child(n)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enésimo filho (contado de trás para frente) do seu elemento pai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E:nth-of-type(n)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enésimo irmão do seu tipo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E:nth-last-of-type(n)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enésimo irmão (contado de trás para frente) do seu tipo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Seletores</a:t>
            </a:r>
            <a:endParaRPr lang="x-none" altLang="pt-BR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86080" y="1390015"/>
          <a:ext cx="11450320" cy="629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  <a:gridCol w="8933180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Seletores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último filho de seu elemento pai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E:first-of-type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primeiro irmão de seu tipo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E:last-of-type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último irmão de seu tipo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E:only-child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único filho de seu elemento pai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E:empty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não tem elementos filhos (inclusive nós de texto)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Seletores</a:t>
            </a:r>
            <a:endParaRPr lang="x-none" altLang="pt-BR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479425" y="2684145"/>
          <a:ext cx="11450320" cy="629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  <a:gridCol w="8933180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Seletores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Descrição</a:t>
                      </a:r>
                      <a:endParaRPr lang="x-none"/>
                    </a:p>
                  </a:txBody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t>E:target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é o destino de um fragmento identificador de um URI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E:enabled</a:t>
                      </a:r>
                    </a:p>
                    <a:p>
                      <a:pPr>
                        <a:buNone/>
                      </a:pPr>
                      <a:r>
                        <a:t>E:disabled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de uma interface de usuário que está habilitado (:enabled) ou desabilitado (:disabled)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E:checked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lemento E de uma interface de usuário que está marcado (:checked) (por exemplo: radio-button ou checkbox)</a:t>
                      </a:r>
                      <a:endParaRPr lang="x-none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t>E:not(seletor)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E que não casa com o seletor simples seletor</a:t>
                      </a:r>
                      <a:endParaRPr lang="x-none"/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>
                        <a:buNone/>
                      </a:pPr>
                      <a:r>
                        <a:t>E ~ F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elemento F precedido pelo elemento E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Anamnese</a:t>
            </a:r>
            <a:endParaRPr lang="x-none" altLang="pt-BR"/>
          </a:p>
        </p:txBody>
      </p:sp>
      <p:pic>
        <p:nvPicPr>
          <p:cNvPr id="4" name="Content Placeholder 3" descr="ClimaCar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765" y="1794510"/>
            <a:ext cx="9011920" cy="4614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Kingsoft Office WPP</Application>
  <PresentationFormat>Widescreen</PresentationFormat>
  <Paragraphs>131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Seletores</vt:lpstr>
      <vt:lpstr>Seletores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geltoncruz</dc:creator>
  <cp:lastModifiedBy>geltoncruz</cp:lastModifiedBy>
  <cp:revision>38</cp:revision>
  <dcterms:created xsi:type="dcterms:W3CDTF">2016-07-06T15:13:32Z</dcterms:created>
  <dcterms:modified xsi:type="dcterms:W3CDTF">2016-07-06T15:13:32Z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