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9" r:id="rId8"/>
    <p:sldId id="270" r:id="rId9"/>
    <p:sldId id="271" r:id="rId10"/>
    <p:sldId id="272" r:id="rId11"/>
    <p:sldId id="273" r:id="rId12"/>
    <p:sldId id="274" r:id="rId13"/>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26" name="PlaceHolder 2"/>
          <p:cNvSpPr>
            <a:spLocks noGrp="1"/>
          </p:cNvSpPr>
          <p:nvPr>
            <p:ph type="body"/>
          </p:nvPr>
        </p:nvSpPr>
        <p:spPr>
          <a:xfrm>
            <a:off x="609480" y="1604520"/>
            <a:ext cx="10972440" cy="1896840"/>
          </a:xfrm>
          <a:prstGeom prst="rect">
            <a:avLst/>
          </a:prstGeom>
        </p:spPr>
        <p:txBody>
          <a:bodyPr lIns="0" tIns="0" rIns="0" bIns="0"/>
          <a:p/>
        </p:txBody>
      </p:sp>
      <p:sp>
        <p:nvSpPr>
          <p:cNvPr id="27" name="PlaceHolder 3"/>
          <p:cNvSpPr>
            <a:spLocks noGrp="1"/>
          </p:cNvSpPr>
          <p:nvPr>
            <p:ph type="body"/>
          </p:nvPr>
        </p:nvSpPr>
        <p:spPr>
          <a:xfrm>
            <a:off x="609480" y="3682080"/>
            <a:ext cx="10972440" cy="1896840"/>
          </a:xfrm>
          <a:prstGeom prst="rect">
            <a:avLst/>
          </a:prstGeom>
        </p:spPr>
        <p:txBody>
          <a:bodyPr lIns="0" tIns="0" rIns="0" bIns="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29" name="PlaceHolder 2"/>
          <p:cNvSpPr>
            <a:spLocks noGrp="1"/>
          </p:cNvSpPr>
          <p:nvPr>
            <p:ph type="body"/>
          </p:nvPr>
        </p:nvSpPr>
        <p:spPr>
          <a:xfrm>
            <a:off x="609480" y="1604520"/>
            <a:ext cx="5354280" cy="1896840"/>
          </a:xfrm>
          <a:prstGeom prst="rect">
            <a:avLst/>
          </a:prstGeom>
        </p:spPr>
        <p:txBody>
          <a:bodyPr lIns="0" tIns="0" rIns="0" bIns="0"/>
          <a:p/>
        </p:txBody>
      </p:sp>
      <p:sp>
        <p:nvSpPr>
          <p:cNvPr id="30" name="PlaceHolder 3"/>
          <p:cNvSpPr>
            <a:spLocks noGrp="1"/>
          </p:cNvSpPr>
          <p:nvPr>
            <p:ph type="body"/>
          </p:nvPr>
        </p:nvSpPr>
        <p:spPr>
          <a:xfrm>
            <a:off x="6231960" y="1604520"/>
            <a:ext cx="5354280" cy="1896840"/>
          </a:xfrm>
          <a:prstGeom prst="rect">
            <a:avLst/>
          </a:prstGeom>
        </p:spPr>
        <p:txBody>
          <a:bodyPr lIns="0" tIns="0" rIns="0" bIns="0"/>
          <a:p/>
        </p:txBody>
      </p:sp>
      <p:sp>
        <p:nvSpPr>
          <p:cNvPr id="31" name="PlaceHolder 4"/>
          <p:cNvSpPr>
            <a:spLocks noGrp="1"/>
          </p:cNvSpPr>
          <p:nvPr>
            <p:ph type="body"/>
          </p:nvPr>
        </p:nvSpPr>
        <p:spPr>
          <a:xfrm>
            <a:off x="6231960" y="3682080"/>
            <a:ext cx="5354280" cy="1896840"/>
          </a:xfrm>
          <a:prstGeom prst="rect">
            <a:avLst/>
          </a:prstGeom>
        </p:spPr>
        <p:txBody>
          <a:bodyPr lIns="0" tIns="0" rIns="0" bIns="0"/>
          <a:p/>
        </p:txBody>
      </p:sp>
      <p:sp>
        <p:nvSpPr>
          <p:cNvPr id="32" name="PlaceHolder 5"/>
          <p:cNvSpPr>
            <a:spLocks noGrp="1"/>
          </p:cNvSpPr>
          <p:nvPr>
            <p:ph type="body"/>
          </p:nvPr>
        </p:nvSpPr>
        <p:spPr>
          <a:xfrm>
            <a:off x="609480" y="3682080"/>
            <a:ext cx="5354280" cy="1896840"/>
          </a:xfrm>
          <a:prstGeom prst="rect">
            <a:avLst/>
          </a:prstGeom>
        </p:spPr>
        <p:txBody>
          <a:bodyPr lIns="0" tIns="0" rIns="0" bIns="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34" name="PlaceHolder 2"/>
          <p:cNvSpPr>
            <a:spLocks noGrp="1"/>
          </p:cNvSpPr>
          <p:nvPr>
            <p:ph type="body"/>
          </p:nvPr>
        </p:nvSpPr>
        <p:spPr>
          <a:xfrm>
            <a:off x="609480" y="1604520"/>
            <a:ext cx="10972440" cy="3977280"/>
          </a:xfrm>
          <a:prstGeom prst="rect">
            <a:avLst/>
          </a:prstGeom>
        </p:spPr>
        <p:txBody>
          <a:bodyPr lIns="0" tIns="0" rIns="0" bIns="0"/>
          <a:p/>
        </p:txBody>
      </p:sp>
      <p:sp>
        <p:nvSpPr>
          <p:cNvPr id="35" name="PlaceHolder 3"/>
          <p:cNvSpPr>
            <a:spLocks noGrp="1"/>
          </p:cNvSpPr>
          <p:nvPr>
            <p:ph type="body"/>
          </p:nvPr>
        </p:nvSpPr>
        <p:spPr>
          <a:xfrm>
            <a:off x="609480" y="1604520"/>
            <a:ext cx="10972440" cy="3977280"/>
          </a:xfrm>
          <a:prstGeom prst="rect">
            <a:avLst/>
          </a:prstGeom>
        </p:spPr>
        <p:txBody>
          <a:bodyPr lIns="0" tIns="0" rIns="0" bIns="0"/>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3"/>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43" name="PlaceHolder 2"/>
          <p:cNvSpPr>
            <a:spLocks noGrp="1"/>
          </p:cNvSpPr>
          <p:nvPr>
            <p:ph type="subTitle"/>
          </p:nvPr>
        </p:nvSpPr>
        <p:spPr>
          <a:xfrm>
            <a:off x="609480" y="1604520"/>
            <a:ext cx="10972440" cy="3977640"/>
          </a:xfrm>
          <a:prstGeom prst="rect">
            <a:avLst/>
          </a:prstGeom>
        </p:spPr>
        <p:txBody>
          <a:bodyPr lIns="0" tIns="0" rIns="0" bIns="0" anchor="ctr"/>
          <a:p>
            <a:pPr algn="c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45" name="PlaceHolder 2"/>
          <p:cNvSpPr>
            <a:spLocks noGrp="1"/>
          </p:cNvSpPr>
          <p:nvPr>
            <p:ph type="body"/>
          </p:nvPr>
        </p:nvSpPr>
        <p:spPr>
          <a:xfrm>
            <a:off x="609480" y="1604520"/>
            <a:ext cx="10972440" cy="3977280"/>
          </a:xfrm>
          <a:prstGeom prst="rect">
            <a:avLst/>
          </a:prstGeom>
        </p:spPr>
        <p:txBody>
          <a:bodyPr lIns="0" tIns="0" rIns="0" bIns="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47" name="PlaceHolder 2"/>
          <p:cNvSpPr>
            <a:spLocks noGrp="1"/>
          </p:cNvSpPr>
          <p:nvPr>
            <p:ph type="body"/>
          </p:nvPr>
        </p:nvSpPr>
        <p:spPr>
          <a:xfrm>
            <a:off x="609480" y="1604520"/>
            <a:ext cx="5354280" cy="3977280"/>
          </a:xfrm>
          <a:prstGeom prst="rect">
            <a:avLst/>
          </a:prstGeom>
        </p:spPr>
        <p:txBody>
          <a:bodyPr lIns="0" tIns="0" rIns="0" bIns="0"/>
          <a:p/>
        </p:txBody>
      </p:sp>
      <p:sp>
        <p:nvSpPr>
          <p:cNvPr id="48" name="PlaceHolder 3"/>
          <p:cNvSpPr>
            <a:spLocks noGrp="1"/>
          </p:cNvSpPr>
          <p:nvPr>
            <p:ph type="body"/>
          </p:nvPr>
        </p:nvSpPr>
        <p:spPr>
          <a:xfrm>
            <a:off x="6231960" y="1604520"/>
            <a:ext cx="5354280" cy="3977280"/>
          </a:xfrm>
          <a:prstGeom prst="rect">
            <a:avLst/>
          </a:prstGeom>
        </p:spPr>
        <p:txBody>
          <a:bodyPr lIns="0" tIns="0" rIns="0" bIns="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5160"/>
          </a:xfrm>
          <a:prstGeom prst="rect">
            <a:avLst/>
          </a:prstGeom>
        </p:spPr>
        <p:txBody>
          <a:bodyPr lIns="0" tIns="0" rIns="0" bIns="0" anchor="c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8200"/>
          </a:xfrm>
          <a:prstGeom prst="rect">
            <a:avLst/>
          </a:prstGeom>
        </p:spPr>
        <p:txBody>
          <a:bodyPr lIns="0" tIns="0" rIns="0" bIns="0" anchor="ctr"/>
          <a:p>
            <a:pPr algn="c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52" name="PlaceHolder 2"/>
          <p:cNvSpPr>
            <a:spLocks noGrp="1"/>
          </p:cNvSpPr>
          <p:nvPr>
            <p:ph type="body"/>
          </p:nvPr>
        </p:nvSpPr>
        <p:spPr>
          <a:xfrm>
            <a:off x="609480" y="1604520"/>
            <a:ext cx="5354280" cy="1896840"/>
          </a:xfrm>
          <a:prstGeom prst="rect">
            <a:avLst/>
          </a:prstGeom>
        </p:spPr>
        <p:txBody>
          <a:bodyPr lIns="0" tIns="0" rIns="0" bIns="0"/>
          <a:p/>
        </p:txBody>
      </p:sp>
      <p:sp>
        <p:nvSpPr>
          <p:cNvPr id="53" name="PlaceHolder 3"/>
          <p:cNvSpPr>
            <a:spLocks noGrp="1"/>
          </p:cNvSpPr>
          <p:nvPr>
            <p:ph type="body"/>
          </p:nvPr>
        </p:nvSpPr>
        <p:spPr>
          <a:xfrm>
            <a:off x="609480" y="3682080"/>
            <a:ext cx="5354280" cy="1896840"/>
          </a:xfrm>
          <a:prstGeom prst="rect">
            <a:avLst/>
          </a:prstGeom>
        </p:spPr>
        <p:txBody>
          <a:bodyPr lIns="0" tIns="0" rIns="0" bIns="0"/>
          <a:p/>
        </p:txBody>
      </p:sp>
      <p:sp>
        <p:nvSpPr>
          <p:cNvPr id="54" name="PlaceHolder 4"/>
          <p:cNvSpPr>
            <a:spLocks noGrp="1"/>
          </p:cNvSpPr>
          <p:nvPr>
            <p:ph type="body"/>
          </p:nvPr>
        </p:nvSpPr>
        <p:spPr>
          <a:xfrm>
            <a:off x="6231960" y="1604520"/>
            <a:ext cx="5354280" cy="3977280"/>
          </a:xfrm>
          <a:prstGeom prst="rect">
            <a:avLst/>
          </a:prstGeom>
        </p:spPr>
        <p:txBody>
          <a:bodyPr lIns="0" tIns="0" rIns="0" bIns="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5" name="PlaceHolder 2"/>
          <p:cNvSpPr>
            <a:spLocks noGrp="1"/>
          </p:cNvSpPr>
          <p:nvPr>
            <p:ph type="subTitle"/>
          </p:nvPr>
        </p:nvSpPr>
        <p:spPr>
          <a:xfrm>
            <a:off x="609480" y="1604520"/>
            <a:ext cx="10972440" cy="3977640"/>
          </a:xfrm>
          <a:prstGeom prst="rect">
            <a:avLst/>
          </a:prstGeom>
        </p:spPr>
        <p:txBody>
          <a:bodyPr lIns="0" tIns="0" rIns="0" bIns="0" anchor="ctr"/>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56" name="PlaceHolder 2"/>
          <p:cNvSpPr>
            <a:spLocks noGrp="1"/>
          </p:cNvSpPr>
          <p:nvPr>
            <p:ph type="body"/>
          </p:nvPr>
        </p:nvSpPr>
        <p:spPr>
          <a:xfrm>
            <a:off x="609480" y="1604520"/>
            <a:ext cx="5354280" cy="3977280"/>
          </a:xfrm>
          <a:prstGeom prst="rect">
            <a:avLst/>
          </a:prstGeom>
        </p:spPr>
        <p:txBody>
          <a:bodyPr lIns="0" tIns="0" rIns="0" bIns="0"/>
          <a:p/>
        </p:txBody>
      </p:sp>
      <p:sp>
        <p:nvSpPr>
          <p:cNvPr id="57" name="PlaceHolder 3"/>
          <p:cNvSpPr>
            <a:spLocks noGrp="1"/>
          </p:cNvSpPr>
          <p:nvPr>
            <p:ph type="body"/>
          </p:nvPr>
        </p:nvSpPr>
        <p:spPr>
          <a:xfrm>
            <a:off x="6231960" y="1604520"/>
            <a:ext cx="5354280" cy="1896840"/>
          </a:xfrm>
          <a:prstGeom prst="rect">
            <a:avLst/>
          </a:prstGeom>
        </p:spPr>
        <p:txBody>
          <a:bodyPr lIns="0" tIns="0" rIns="0" bIns="0"/>
          <a:p/>
        </p:txBody>
      </p:sp>
      <p:sp>
        <p:nvSpPr>
          <p:cNvPr id="58" name="PlaceHolder 4"/>
          <p:cNvSpPr>
            <a:spLocks noGrp="1"/>
          </p:cNvSpPr>
          <p:nvPr>
            <p:ph type="body"/>
          </p:nvPr>
        </p:nvSpPr>
        <p:spPr>
          <a:xfrm>
            <a:off x="6231960" y="3682080"/>
            <a:ext cx="5354280" cy="1896840"/>
          </a:xfrm>
          <a:prstGeom prst="rect">
            <a:avLst/>
          </a:prstGeom>
        </p:spPr>
        <p:txBody>
          <a:bodyPr lIns="0" tIns="0" rIns="0" bIns="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60" name="PlaceHolder 2"/>
          <p:cNvSpPr>
            <a:spLocks noGrp="1"/>
          </p:cNvSpPr>
          <p:nvPr>
            <p:ph type="body"/>
          </p:nvPr>
        </p:nvSpPr>
        <p:spPr>
          <a:xfrm>
            <a:off x="609480" y="1604520"/>
            <a:ext cx="5354280" cy="1896840"/>
          </a:xfrm>
          <a:prstGeom prst="rect">
            <a:avLst/>
          </a:prstGeom>
        </p:spPr>
        <p:txBody>
          <a:bodyPr lIns="0" tIns="0" rIns="0" bIns="0"/>
          <a:p/>
        </p:txBody>
      </p:sp>
      <p:sp>
        <p:nvSpPr>
          <p:cNvPr id="61" name="PlaceHolder 3"/>
          <p:cNvSpPr>
            <a:spLocks noGrp="1"/>
          </p:cNvSpPr>
          <p:nvPr>
            <p:ph type="body"/>
          </p:nvPr>
        </p:nvSpPr>
        <p:spPr>
          <a:xfrm>
            <a:off x="6231960" y="1604520"/>
            <a:ext cx="5354280" cy="1896840"/>
          </a:xfrm>
          <a:prstGeom prst="rect">
            <a:avLst/>
          </a:prstGeom>
        </p:spPr>
        <p:txBody>
          <a:bodyPr lIns="0" tIns="0" rIns="0" bIns="0"/>
          <a:p/>
        </p:txBody>
      </p:sp>
      <p:sp>
        <p:nvSpPr>
          <p:cNvPr id="62" name="PlaceHolder 4"/>
          <p:cNvSpPr>
            <a:spLocks noGrp="1"/>
          </p:cNvSpPr>
          <p:nvPr>
            <p:ph type="body"/>
          </p:nvPr>
        </p:nvSpPr>
        <p:spPr>
          <a:xfrm>
            <a:off x="609480" y="3682080"/>
            <a:ext cx="10972440" cy="1896840"/>
          </a:xfrm>
          <a:prstGeom prst="rect">
            <a:avLst/>
          </a:prstGeom>
        </p:spPr>
        <p:txBody>
          <a:bodyPr lIns="0" tIns="0" rIns="0" bIns="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64" name="PlaceHolder 2"/>
          <p:cNvSpPr>
            <a:spLocks noGrp="1"/>
          </p:cNvSpPr>
          <p:nvPr>
            <p:ph type="body"/>
          </p:nvPr>
        </p:nvSpPr>
        <p:spPr>
          <a:xfrm>
            <a:off x="609480" y="1604520"/>
            <a:ext cx="10972440" cy="1896840"/>
          </a:xfrm>
          <a:prstGeom prst="rect">
            <a:avLst/>
          </a:prstGeom>
        </p:spPr>
        <p:txBody>
          <a:bodyPr lIns="0" tIns="0" rIns="0" bIns="0"/>
          <a:p/>
        </p:txBody>
      </p:sp>
      <p:sp>
        <p:nvSpPr>
          <p:cNvPr id="65" name="PlaceHolder 3"/>
          <p:cNvSpPr>
            <a:spLocks noGrp="1"/>
          </p:cNvSpPr>
          <p:nvPr>
            <p:ph type="body"/>
          </p:nvPr>
        </p:nvSpPr>
        <p:spPr>
          <a:xfrm>
            <a:off x="609480" y="3682080"/>
            <a:ext cx="10972440" cy="1896840"/>
          </a:xfrm>
          <a:prstGeom prst="rect">
            <a:avLst/>
          </a:prstGeom>
        </p:spPr>
        <p:txBody>
          <a:bodyPr lIns="0" tIns="0" rIns="0" bIns="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67" name="PlaceHolder 2"/>
          <p:cNvSpPr>
            <a:spLocks noGrp="1"/>
          </p:cNvSpPr>
          <p:nvPr>
            <p:ph type="body"/>
          </p:nvPr>
        </p:nvSpPr>
        <p:spPr>
          <a:xfrm>
            <a:off x="609480" y="1604520"/>
            <a:ext cx="5354280" cy="1896840"/>
          </a:xfrm>
          <a:prstGeom prst="rect">
            <a:avLst/>
          </a:prstGeom>
        </p:spPr>
        <p:txBody>
          <a:bodyPr lIns="0" tIns="0" rIns="0" bIns="0"/>
          <a:p/>
        </p:txBody>
      </p:sp>
      <p:sp>
        <p:nvSpPr>
          <p:cNvPr id="68" name="PlaceHolder 3"/>
          <p:cNvSpPr>
            <a:spLocks noGrp="1"/>
          </p:cNvSpPr>
          <p:nvPr>
            <p:ph type="body"/>
          </p:nvPr>
        </p:nvSpPr>
        <p:spPr>
          <a:xfrm>
            <a:off x="6231960" y="1604520"/>
            <a:ext cx="5354280" cy="1896840"/>
          </a:xfrm>
          <a:prstGeom prst="rect">
            <a:avLst/>
          </a:prstGeom>
        </p:spPr>
        <p:txBody>
          <a:bodyPr lIns="0" tIns="0" rIns="0" bIns="0"/>
          <a:p/>
        </p:txBody>
      </p:sp>
      <p:sp>
        <p:nvSpPr>
          <p:cNvPr id="69" name="PlaceHolder 4"/>
          <p:cNvSpPr>
            <a:spLocks noGrp="1"/>
          </p:cNvSpPr>
          <p:nvPr>
            <p:ph type="body"/>
          </p:nvPr>
        </p:nvSpPr>
        <p:spPr>
          <a:xfrm>
            <a:off x="6231960" y="3682080"/>
            <a:ext cx="5354280" cy="1896840"/>
          </a:xfrm>
          <a:prstGeom prst="rect">
            <a:avLst/>
          </a:prstGeom>
        </p:spPr>
        <p:txBody>
          <a:bodyPr lIns="0" tIns="0" rIns="0" bIns="0"/>
          <a:p/>
        </p:txBody>
      </p:sp>
      <p:sp>
        <p:nvSpPr>
          <p:cNvPr id="70" name="PlaceHolder 5"/>
          <p:cNvSpPr>
            <a:spLocks noGrp="1"/>
          </p:cNvSpPr>
          <p:nvPr>
            <p:ph type="body"/>
          </p:nvPr>
        </p:nvSpPr>
        <p:spPr>
          <a:xfrm>
            <a:off x="609480" y="3682080"/>
            <a:ext cx="5354280" cy="1896840"/>
          </a:xfrm>
          <a:prstGeom prst="rect">
            <a:avLst/>
          </a:prstGeom>
        </p:spPr>
        <p:txBody>
          <a:bodyPr lIns="0" tIns="0" rIns="0" bIns="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72" name="PlaceHolder 2"/>
          <p:cNvSpPr>
            <a:spLocks noGrp="1"/>
          </p:cNvSpPr>
          <p:nvPr>
            <p:ph type="body"/>
          </p:nvPr>
        </p:nvSpPr>
        <p:spPr>
          <a:xfrm>
            <a:off x="609480" y="1604520"/>
            <a:ext cx="10972440" cy="3977280"/>
          </a:xfrm>
          <a:prstGeom prst="rect">
            <a:avLst/>
          </a:prstGeom>
        </p:spPr>
        <p:txBody>
          <a:bodyPr lIns="0" tIns="0" rIns="0" bIns="0"/>
          <a:p/>
        </p:txBody>
      </p:sp>
      <p:sp>
        <p:nvSpPr>
          <p:cNvPr id="73" name="PlaceHolder 3"/>
          <p:cNvSpPr>
            <a:spLocks noGrp="1"/>
          </p:cNvSpPr>
          <p:nvPr>
            <p:ph type="body"/>
          </p:nvPr>
        </p:nvSpPr>
        <p:spPr>
          <a:xfrm>
            <a:off x="609480" y="1604520"/>
            <a:ext cx="10972440" cy="3977280"/>
          </a:xfrm>
          <a:prstGeom prst="rect">
            <a:avLst/>
          </a:prstGeom>
        </p:spPr>
        <p:txBody>
          <a:bodyPr lIns="0" tIns="0" rIns="0" bIns="0"/>
          <a:p/>
        </p:txBody>
      </p:sp>
      <p:pic>
        <p:nvPicPr>
          <p:cNvPr id="74" name="Picture 73"/>
          <p:cNvPicPr/>
          <p:nvPr/>
        </p:nvPicPr>
        <p:blipFill>
          <a:blip r:embed="rId2"/>
          <a:stretch>
            <a:fillRect/>
          </a:stretch>
        </p:blipFill>
        <p:spPr>
          <a:xfrm>
            <a:off x="3602880" y="1604520"/>
            <a:ext cx="4984920" cy="3977280"/>
          </a:xfrm>
          <a:prstGeom prst="rect">
            <a:avLst/>
          </a:prstGeom>
          <a:ln>
            <a:noFill/>
          </a:ln>
        </p:spPr>
      </p:pic>
      <p:pic>
        <p:nvPicPr>
          <p:cNvPr id="75" name="Picture 74"/>
          <p:cNvPicPr/>
          <p:nvPr/>
        </p:nvPicPr>
        <p:blipFill>
          <a:blip r:embed="rId3"/>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7" name="PlaceHolder 2"/>
          <p:cNvSpPr>
            <a:spLocks noGrp="1"/>
          </p:cNvSpPr>
          <p:nvPr>
            <p:ph type="body"/>
          </p:nvPr>
        </p:nvSpPr>
        <p:spPr>
          <a:xfrm>
            <a:off x="609480" y="1604520"/>
            <a:ext cx="10972440" cy="3977280"/>
          </a:xfrm>
          <a:prstGeom prst="rect">
            <a:avLst/>
          </a:prstGeom>
        </p:spPr>
        <p:txBody>
          <a:bodyPr lIns="0" tIns="0" rIns="0" bIns="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9" name="PlaceHolder 2"/>
          <p:cNvSpPr>
            <a:spLocks noGrp="1"/>
          </p:cNvSpPr>
          <p:nvPr>
            <p:ph type="body"/>
          </p:nvPr>
        </p:nvSpPr>
        <p:spPr>
          <a:xfrm>
            <a:off x="609480" y="1604520"/>
            <a:ext cx="5354280" cy="3977280"/>
          </a:xfrm>
          <a:prstGeom prst="rect">
            <a:avLst/>
          </a:prstGeom>
        </p:spPr>
        <p:txBody>
          <a:bodyPr lIns="0" tIns="0" rIns="0" bIns="0"/>
          <a:p/>
        </p:txBody>
      </p:sp>
      <p:sp>
        <p:nvSpPr>
          <p:cNvPr id="10" name="PlaceHolder 3"/>
          <p:cNvSpPr>
            <a:spLocks noGrp="1"/>
          </p:cNvSpPr>
          <p:nvPr>
            <p:ph type="body"/>
          </p:nvPr>
        </p:nvSpPr>
        <p:spPr>
          <a:xfrm>
            <a:off x="6231960" y="1604520"/>
            <a:ext cx="5354280" cy="3977280"/>
          </a:xfrm>
          <a:prstGeom prst="rect">
            <a:avLst/>
          </a:prstGeom>
        </p:spPr>
        <p:txBody>
          <a:bodyPr lIns="0" tIns="0" rIns="0" bIns="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8200"/>
          </a:xfrm>
          <a:prstGeom prst="rect">
            <a:avLst/>
          </a:prstGeom>
        </p:spPr>
        <p:txBody>
          <a:bodyPr lIns="0" tIns="0" rIns="0" bIns="0" anchor="ctr"/>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14" name="PlaceHolder 2"/>
          <p:cNvSpPr>
            <a:spLocks noGrp="1"/>
          </p:cNvSpPr>
          <p:nvPr>
            <p:ph type="body"/>
          </p:nvPr>
        </p:nvSpPr>
        <p:spPr>
          <a:xfrm>
            <a:off x="609480" y="1604520"/>
            <a:ext cx="5354280" cy="1896840"/>
          </a:xfrm>
          <a:prstGeom prst="rect">
            <a:avLst/>
          </a:prstGeom>
        </p:spPr>
        <p:txBody>
          <a:bodyPr lIns="0" tIns="0" rIns="0" bIns="0"/>
          <a:p/>
        </p:txBody>
      </p:sp>
      <p:sp>
        <p:nvSpPr>
          <p:cNvPr id="15" name="PlaceHolder 3"/>
          <p:cNvSpPr>
            <a:spLocks noGrp="1"/>
          </p:cNvSpPr>
          <p:nvPr>
            <p:ph type="body"/>
          </p:nvPr>
        </p:nvSpPr>
        <p:spPr>
          <a:xfrm>
            <a:off x="609480" y="3682080"/>
            <a:ext cx="5354280" cy="1896840"/>
          </a:xfrm>
          <a:prstGeom prst="rect">
            <a:avLst/>
          </a:prstGeom>
        </p:spPr>
        <p:txBody>
          <a:bodyPr lIns="0" tIns="0" rIns="0" bIns="0"/>
          <a:p/>
        </p:txBody>
      </p:sp>
      <p:sp>
        <p:nvSpPr>
          <p:cNvPr id="16" name="PlaceHolder 4"/>
          <p:cNvSpPr>
            <a:spLocks noGrp="1"/>
          </p:cNvSpPr>
          <p:nvPr>
            <p:ph type="body"/>
          </p:nvPr>
        </p:nvSpPr>
        <p:spPr>
          <a:xfrm>
            <a:off x="6231960" y="1604520"/>
            <a:ext cx="5354280" cy="3977280"/>
          </a:xfrm>
          <a:prstGeom prst="rect">
            <a:avLst/>
          </a:prstGeom>
        </p:spPr>
        <p:txBody>
          <a:bodyPr lIns="0" tIns="0" rIns="0" bIns="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18" name="PlaceHolder 2"/>
          <p:cNvSpPr>
            <a:spLocks noGrp="1"/>
          </p:cNvSpPr>
          <p:nvPr>
            <p:ph type="body"/>
          </p:nvPr>
        </p:nvSpPr>
        <p:spPr>
          <a:xfrm>
            <a:off x="609480" y="1604520"/>
            <a:ext cx="5354280" cy="3977280"/>
          </a:xfrm>
          <a:prstGeom prst="rect">
            <a:avLst/>
          </a:prstGeom>
        </p:spPr>
        <p:txBody>
          <a:bodyPr lIns="0" tIns="0" rIns="0" bIns="0"/>
          <a:p/>
        </p:txBody>
      </p:sp>
      <p:sp>
        <p:nvSpPr>
          <p:cNvPr id="19" name="PlaceHolder 3"/>
          <p:cNvSpPr>
            <a:spLocks noGrp="1"/>
          </p:cNvSpPr>
          <p:nvPr>
            <p:ph type="body"/>
          </p:nvPr>
        </p:nvSpPr>
        <p:spPr>
          <a:xfrm>
            <a:off x="6231960" y="1604520"/>
            <a:ext cx="5354280" cy="1896840"/>
          </a:xfrm>
          <a:prstGeom prst="rect">
            <a:avLst/>
          </a:prstGeom>
        </p:spPr>
        <p:txBody>
          <a:bodyPr lIns="0" tIns="0" rIns="0" bIns="0"/>
          <a:p/>
        </p:txBody>
      </p:sp>
      <p:sp>
        <p:nvSpPr>
          <p:cNvPr id="20" name="PlaceHolder 4"/>
          <p:cNvSpPr>
            <a:spLocks noGrp="1"/>
          </p:cNvSpPr>
          <p:nvPr>
            <p:ph type="body"/>
          </p:nvPr>
        </p:nvSpPr>
        <p:spPr>
          <a:xfrm>
            <a:off x="6231960" y="3682080"/>
            <a:ext cx="5354280" cy="1896840"/>
          </a:xfrm>
          <a:prstGeom prst="rect">
            <a:avLst/>
          </a:prstGeom>
        </p:spPr>
        <p:txBody>
          <a:bodyPr lIns="0" tIns="0" rIns="0" bIns="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5160"/>
          </a:xfrm>
          <a:prstGeom prst="rect">
            <a:avLst/>
          </a:prstGeom>
        </p:spPr>
        <p:txBody>
          <a:bodyPr lIns="0" tIns="0" rIns="0" bIns="0" anchor="ctr"/>
          <a:p/>
        </p:txBody>
      </p:sp>
      <p:sp>
        <p:nvSpPr>
          <p:cNvPr id="22" name="PlaceHolder 2"/>
          <p:cNvSpPr>
            <a:spLocks noGrp="1"/>
          </p:cNvSpPr>
          <p:nvPr>
            <p:ph type="body"/>
          </p:nvPr>
        </p:nvSpPr>
        <p:spPr>
          <a:xfrm>
            <a:off x="609480" y="1604520"/>
            <a:ext cx="5354280" cy="1896840"/>
          </a:xfrm>
          <a:prstGeom prst="rect">
            <a:avLst/>
          </a:prstGeom>
        </p:spPr>
        <p:txBody>
          <a:bodyPr lIns="0" tIns="0" rIns="0" bIns="0"/>
          <a:p/>
        </p:txBody>
      </p:sp>
      <p:sp>
        <p:nvSpPr>
          <p:cNvPr id="23" name="PlaceHolder 3"/>
          <p:cNvSpPr>
            <a:spLocks noGrp="1"/>
          </p:cNvSpPr>
          <p:nvPr>
            <p:ph type="body"/>
          </p:nvPr>
        </p:nvSpPr>
        <p:spPr>
          <a:xfrm>
            <a:off x="6231960" y="1604520"/>
            <a:ext cx="5354280" cy="1896840"/>
          </a:xfrm>
          <a:prstGeom prst="rect">
            <a:avLst/>
          </a:prstGeom>
        </p:spPr>
        <p:txBody>
          <a:bodyPr lIns="0" tIns="0" rIns="0" bIns="0"/>
          <a:p/>
        </p:txBody>
      </p:sp>
      <p:sp>
        <p:nvSpPr>
          <p:cNvPr id="24" name="PlaceHolder 4"/>
          <p:cNvSpPr>
            <a:spLocks noGrp="1"/>
          </p:cNvSpPr>
          <p:nvPr>
            <p:ph type="body"/>
          </p:nvPr>
        </p:nvSpPr>
        <p:spPr>
          <a:xfrm>
            <a:off x="609480" y="3682080"/>
            <a:ext cx="10972440" cy="1896840"/>
          </a:xfrm>
          <a:prstGeom prst="rect">
            <a:avLst/>
          </a:prstGeom>
        </p:spPr>
        <p:txBody>
          <a:bodyPr lIns="0" tIns="0" rIns="0" bIns="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8.png"/><Relationship Id="rId13" Type="http://schemas.openxmlformats.org/officeDocument/2006/relationships/image" Target="../media/image7.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Picture 6"/>
          <p:cNvPicPr/>
          <p:nvPr/>
        </p:nvPicPr>
        <p:blipFill>
          <a:blip r:embed="rId13"/>
          <a:stretch>
            <a:fillRect/>
          </a:stretch>
        </p:blipFill>
        <p:spPr>
          <a:xfrm>
            <a:off x="1800" y="-241200"/>
            <a:ext cx="12204720" cy="7095240"/>
          </a:xfrm>
          <a:prstGeom prst="rect">
            <a:avLst/>
          </a:prstGeom>
          <a:ln>
            <a:noFill/>
          </a:ln>
        </p:spPr>
      </p:pic>
      <p:pic>
        <p:nvPicPr>
          <p:cNvPr id="2" name="Picture 9"/>
          <p:cNvPicPr/>
          <p:nvPr/>
        </p:nvPicPr>
        <p:blipFill>
          <a:blip r:embed="rId14"/>
          <a:stretch>
            <a:fillRect/>
          </a:stretch>
        </p:blipFill>
        <p:spPr>
          <a:xfrm>
            <a:off x="9109080" y="5119920"/>
            <a:ext cx="1388520" cy="440640"/>
          </a:xfrm>
          <a:prstGeom prst="rect">
            <a:avLst/>
          </a:prstGeom>
          <a:ln>
            <a:noFill/>
          </a:ln>
        </p:spPr>
      </p:pic>
      <p:sp>
        <p:nvSpPr>
          <p:cNvPr id="3" name="PlaceHolder 1"/>
          <p:cNvSpPr>
            <a:spLocks noGrp="1"/>
          </p:cNvSpPr>
          <p:nvPr>
            <p:ph type="title"/>
          </p:nvPr>
        </p:nvSpPr>
        <p:spPr>
          <a:xfrm>
            <a:off x="838080" y="365040"/>
            <a:ext cx="10514880" cy="1325160"/>
          </a:xfrm>
          <a:prstGeom prst="rect">
            <a:avLst/>
          </a:prstGeom>
        </p:spPr>
        <p:txBody>
          <a:bodyPr lIns="0" tIns="0" rIns="0" bIns="0" anchor="ctr"/>
          <a:p>
            <a:r>
              <a:rPr lang="pt-BR">
                <a:latin typeface="Arial" charset="0"/>
              </a:rPr>
              <a:t>Clique para editar o formato do texto do título</a:t>
            </a:r>
          </a:p>
        </p:txBody>
      </p:sp>
      <p:sp>
        <p:nvSpPr>
          <p:cNvPr id="4" name="PlaceHolder 2"/>
          <p:cNvSpPr>
            <a:spLocks noGrp="1"/>
          </p:cNvSpPr>
          <p:nvPr>
            <p:ph type="body"/>
          </p:nvPr>
        </p:nvSpPr>
        <p:spPr>
          <a:xfrm>
            <a:off x="609480" y="1604520"/>
            <a:ext cx="10972440" cy="3977280"/>
          </a:xfrm>
          <a:prstGeom prst="rect">
            <a:avLst/>
          </a:prstGeom>
        </p:spPr>
        <p:txBody>
          <a:bodyPr lIns="0" tIns="0" rIns="0" bIns="0"/>
          <a:p>
            <a:pPr>
              <a:buSzPct val="45000"/>
              <a:buFont typeface="StarSymbol"/>
              <a:buChar char=""/>
            </a:pPr>
            <a:r>
              <a:rPr lang="pt-BR">
                <a:latin typeface="Arial" charset="0"/>
              </a:rPr>
              <a:t>Clique para editar o formato do texto da estrutura de tópicos</a:t>
            </a:r>
            <a:endParaRPr lang="pt-BR">
              <a:latin typeface="Arial" charset="0"/>
            </a:endParaRPr>
          </a:p>
          <a:p>
            <a:pPr lvl="1">
              <a:buSzPct val="75000"/>
              <a:buFont typeface="StarSymbol"/>
              <a:buChar char=""/>
            </a:pPr>
            <a:r>
              <a:rPr lang="pt-BR">
                <a:latin typeface="Arial" charset="0"/>
              </a:rPr>
              <a:t>2.º Nível da estrutura de tópicos</a:t>
            </a:r>
            <a:endParaRPr lang="pt-BR">
              <a:latin typeface="Arial" charset="0"/>
            </a:endParaRPr>
          </a:p>
          <a:p>
            <a:pPr lvl="2">
              <a:buSzPct val="45000"/>
              <a:buFont typeface="StarSymbol"/>
              <a:buChar char=""/>
            </a:pPr>
            <a:r>
              <a:rPr lang="pt-BR">
                <a:latin typeface="Arial" charset="0"/>
              </a:rPr>
              <a:t>3.º Nível da estrutura de tópicos</a:t>
            </a:r>
            <a:endParaRPr lang="pt-BR">
              <a:latin typeface="Arial" charset="0"/>
            </a:endParaRPr>
          </a:p>
          <a:p>
            <a:pPr lvl="3">
              <a:buSzPct val="75000"/>
              <a:buFont typeface="StarSymbol"/>
              <a:buChar char=""/>
            </a:pPr>
            <a:r>
              <a:rPr lang="pt-BR">
                <a:latin typeface="Arial" charset="0"/>
              </a:rPr>
              <a:t>4.º Nível da estrutura de tópicos</a:t>
            </a:r>
            <a:endParaRPr lang="pt-BR">
              <a:latin typeface="Arial" charset="0"/>
            </a:endParaRPr>
          </a:p>
          <a:p>
            <a:pPr lvl="4">
              <a:buSzPct val="45000"/>
              <a:buFont typeface="StarSymbol"/>
              <a:buChar char=""/>
            </a:pPr>
            <a:r>
              <a:rPr lang="pt-BR" sz="2000">
                <a:latin typeface="Arial" charset="0"/>
              </a:rPr>
              <a:t>5.º Nível da estrutura de tópicos</a:t>
            </a:r>
            <a:endParaRPr lang="pt-BR" sz="2000">
              <a:latin typeface="Arial" charset="0"/>
            </a:endParaRPr>
          </a:p>
          <a:p>
            <a:pPr lvl="5">
              <a:buSzPct val="45000"/>
              <a:buFont typeface="StarSymbol"/>
              <a:buChar char=""/>
            </a:pPr>
            <a:r>
              <a:rPr lang="pt-BR" sz="2000">
                <a:latin typeface="Arial" charset="0"/>
              </a:rPr>
              <a:t>6.º Nível da estrutura de tópicos</a:t>
            </a:r>
            <a:endParaRPr lang="pt-BR" sz="2000">
              <a:latin typeface="Arial" charset="0"/>
            </a:endParaRPr>
          </a:p>
          <a:p>
            <a:pPr lvl="6">
              <a:buSzPct val="45000"/>
              <a:buFont typeface="StarSymbol"/>
              <a:buChar char=""/>
            </a:pPr>
            <a:r>
              <a:rPr lang="pt-BR" sz="2000">
                <a:latin typeface="Arial" charset="0"/>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6"/>
          <p:cNvPicPr/>
          <p:nvPr/>
        </p:nvPicPr>
        <p:blipFill>
          <a:blip r:embed="rId13"/>
          <a:srcRect b="13857"/>
          <a:stretch>
            <a:fillRect/>
          </a:stretch>
        </p:blipFill>
        <p:spPr>
          <a:xfrm>
            <a:off x="-45720" y="-36360"/>
            <a:ext cx="12251880" cy="6902280"/>
          </a:xfrm>
          <a:prstGeom prst="rect">
            <a:avLst/>
          </a:prstGeom>
          <a:ln>
            <a:noFill/>
          </a:ln>
        </p:spPr>
      </p:pic>
      <p:pic>
        <p:nvPicPr>
          <p:cNvPr id="39" name="Picture 9"/>
          <p:cNvPicPr/>
          <p:nvPr/>
        </p:nvPicPr>
        <p:blipFill>
          <a:blip r:embed="rId14"/>
          <a:stretch>
            <a:fillRect/>
          </a:stretch>
        </p:blipFill>
        <p:spPr>
          <a:xfrm>
            <a:off x="10685160" y="345600"/>
            <a:ext cx="1388520" cy="44064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tIns="0" rIns="0" bIns="0" anchor="ctr"/>
          <a:p>
            <a:r>
              <a:rPr lang="pt-BR">
                <a:latin typeface="Arial" charset="0"/>
              </a:rPr>
              <a:t>Clique para editar o formato do texto do título</a:t>
            </a:r>
          </a:p>
        </p:txBody>
      </p:sp>
      <p:sp>
        <p:nvSpPr>
          <p:cNvPr id="41" name="PlaceHolder 2"/>
          <p:cNvSpPr>
            <a:spLocks noGrp="1"/>
          </p:cNvSpPr>
          <p:nvPr>
            <p:ph type="body"/>
          </p:nvPr>
        </p:nvSpPr>
        <p:spPr>
          <a:xfrm>
            <a:off x="609480" y="1604520"/>
            <a:ext cx="10972440" cy="3977280"/>
          </a:xfrm>
          <a:prstGeom prst="rect">
            <a:avLst/>
          </a:prstGeom>
        </p:spPr>
        <p:txBody>
          <a:bodyPr lIns="0" tIns="0" rIns="0" bIns="0"/>
          <a:p>
            <a:pPr>
              <a:buSzPct val="45000"/>
              <a:buFont typeface="StarSymbol"/>
              <a:buChar char=""/>
            </a:pPr>
            <a:r>
              <a:rPr lang="pt-BR">
                <a:latin typeface="Arial" charset="0"/>
              </a:rPr>
              <a:t>Clique para editar o formato do texto da estrutura de tópicos</a:t>
            </a:r>
            <a:endParaRPr lang="pt-BR">
              <a:latin typeface="Arial" charset="0"/>
            </a:endParaRPr>
          </a:p>
          <a:p>
            <a:pPr lvl="1">
              <a:buSzPct val="75000"/>
              <a:buFont typeface="StarSymbol"/>
              <a:buChar char=""/>
            </a:pPr>
            <a:r>
              <a:rPr lang="pt-BR">
                <a:latin typeface="Arial" charset="0"/>
              </a:rPr>
              <a:t>2.º Nível da estrutura de tópicos</a:t>
            </a:r>
            <a:endParaRPr lang="pt-BR">
              <a:latin typeface="Arial" charset="0"/>
            </a:endParaRPr>
          </a:p>
          <a:p>
            <a:pPr lvl="2">
              <a:buSzPct val="45000"/>
              <a:buFont typeface="StarSymbol"/>
              <a:buChar char=""/>
            </a:pPr>
            <a:r>
              <a:rPr lang="pt-BR">
                <a:latin typeface="Arial" charset="0"/>
              </a:rPr>
              <a:t>3.º Nível da estrutura de tópicos</a:t>
            </a:r>
            <a:endParaRPr lang="pt-BR">
              <a:latin typeface="Arial" charset="0"/>
            </a:endParaRPr>
          </a:p>
          <a:p>
            <a:pPr lvl="3">
              <a:buSzPct val="75000"/>
              <a:buFont typeface="StarSymbol"/>
              <a:buChar char=""/>
            </a:pPr>
            <a:r>
              <a:rPr lang="pt-BR">
                <a:latin typeface="Arial" charset="0"/>
              </a:rPr>
              <a:t>4.º Nível da estrutura de tópicos</a:t>
            </a:r>
            <a:endParaRPr lang="pt-BR">
              <a:latin typeface="Arial" charset="0"/>
            </a:endParaRPr>
          </a:p>
          <a:p>
            <a:pPr lvl="4">
              <a:buSzPct val="45000"/>
              <a:buFont typeface="StarSymbol"/>
              <a:buChar char=""/>
            </a:pPr>
            <a:r>
              <a:rPr lang="pt-BR" sz="2000">
                <a:latin typeface="Arial" charset="0"/>
              </a:rPr>
              <a:t>5.º Nível da estrutura de tópicos</a:t>
            </a:r>
            <a:endParaRPr lang="pt-BR" sz="2000">
              <a:latin typeface="Arial" charset="0"/>
            </a:endParaRPr>
          </a:p>
          <a:p>
            <a:pPr lvl="5">
              <a:buSzPct val="45000"/>
              <a:buFont typeface="StarSymbol"/>
              <a:buChar char=""/>
            </a:pPr>
            <a:r>
              <a:rPr lang="pt-BR" sz="2000">
                <a:latin typeface="Arial" charset="0"/>
              </a:rPr>
              <a:t>6.º Nível da estrutura de tópicos</a:t>
            </a:r>
            <a:endParaRPr lang="pt-BR" sz="2000">
              <a:latin typeface="Arial" charset="0"/>
            </a:endParaRPr>
          </a:p>
          <a:p>
            <a:pPr lvl="6">
              <a:buSzPct val="45000"/>
              <a:buFont typeface="StarSymbol"/>
              <a:buChar char=""/>
            </a:pPr>
            <a:r>
              <a:rPr lang="pt-BR" sz="2000">
                <a:latin typeface="Arial" charset="0"/>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jpe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334800"/>
            <a:ext cx="9143280" cy="1397520"/>
          </a:xfrm>
          <a:prstGeom prst="rect">
            <a:avLst/>
          </a:prstGeom>
          <a:noFill/>
          <a:ln>
            <a:noFill/>
          </a:ln>
        </p:spPr>
        <p:txBody>
          <a:bodyPr lIns="90000" tIns="45000" rIns="90000" bIns="45000" anchor="b"/>
          <a:p>
            <a:pPr algn="ctr">
              <a:lnSpc>
                <a:spcPct val="100000"/>
              </a:lnSpc>
            </a:pPr>
            <a:r>
              <a:rPr lang="pt-BR" sz="6000">
                <a:solidFill>
                  <a:srgbClr val="000000"/>
                </a:solidFill>
                <a:latin typeface="Calibri Light"/>
                <a:ea typeface="DejaVu Sans"/>
              </a:rPr>
              <a:t>'</a:t>
            </a:r>
          </a:p>
        </p:txBody>
      </p:sp>
      <p:sp>
        <p:nvSpPr>
          <p:cNvPr id="77" name="CustomShape 2"/>
          <p:cNvSpPr/>
          <p:nvPr/>
        </p:nvSpPr>
        <p:spPr>
          <a:xfrm>
            <a:off x="1600920" y="6207840"/>
            <a:ext cx="9143280" cy="527760"/>
          </a:xfrm>
          <a:prstGeom prst="rect">
            <a:avLst/>
          </a:prstGeom>
          <a:noFill/>
          <a:ln>
            <a:noFill/>
          </a:ln>
        </p:spPr>
      </p:sp>
      <p:pic>
        <p:nvPicPr>
          <p:cNvPr id="78" name="Picture 3"/>
          <p:cNvPicPr/>
          <p:nvPr/>
        </p:nvPicPr>
        <p:blipFill>
          <a:blip r:embed="rId1"/>
          <a:stretch>
            <a:fillRect/>
          </a:stretch>
        </p:blipFill>
        <p:spPr>
          <a:xfrm>
            <a:off x="-10080" y="-15120"/>
            <a:ext cx="12229920" cy="6878880"/>
          </a:xfrm>
          <a:prstGeom prst="rect">
            <a:avLst/>
          </a:prstGeom>
          <a:ln>
            <a:noFill/>
          </a:ln>
        </p:spPr>
      </p:pic>
      <p:pic>
        <p:nvPicPr>
          <p:cNvPr id="79" name="Picture 9"/>
          <p:cNvPicPr/>
          <p:nvPr/>
        </p:nvPicPr>
        <p:blipFill>
          <a:blip r:embed="rId2"/>
          <a:stretch>
            <a:fillRect/>
          </a:stretch>
        </p:blipFill>
        <p:spPr>
          <a:xfrm>
            <a:off x="9118080" y="5231160"/>
            <a:ext cx="1388520" cy="440640"/>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altLang="pt-BR" sz="4400">
                <a:solidFill>
                  <a:srgbClr val="FFFFFF"/>
                </a:solidFill>
                <a:latin typeface="Calibri Light"/>
                <a:ea typeface="DejaVu Sans"/>
              </a:rPr>
              <a:t>not - only</a:t>
            </a:r>
            <a:endParaRPr lang="x-none" altLang="pt-BR" sz="4400">
              <a:solidFill>
                <a:srgbClr val="FFFFFF"/>
              </a:solidFill>
              <a:latin typeface="Calibri Light"/>
              <a:ea typeface="DejaVu Sans"/>
            </a:endParaRPr>
          </a:p>
        </p:txBody>
      </p:sp>
      <p:sp>
        <p:nvSpPr>
          <p:cNvPr id="85" name="CustomShape 2"/>
          <p:cNvSpPr/>
          <p:nvPr/>
        </p:nvSpPr>
        <p:spPr>
          <a:xfrm>
            <a:off x="123120" y="2092320"/>
            <a:ext cx="11714040" cy="1309320"/>
          </a:xfrm>
          <a:prstGeom prst="rect">
            <a:avLst/>
          </a:prstGeom>
          <a:noFill/>
          <a:ln>
            <a:noFill/>
          </a:ln>
        </p:spPr>
        <p:txBody>
          <a:bodyPr lIns="90000" tIns="45000" rIns="90000" bIns="45000"/>
          <a:p>
            <a:pPr>
              <a:lnSpc>
                <a:spcPct val="100000"/>
              </a:lnSpc>
            </a:pPr>
          </a:p>
        </p:txBody>
      </p:sp>
      <p:pic>
        <p:nvPicPr>
          <p:cNvPr id="6" name="Picture 5"/>
          <p:cNvPicPr>
            <a:picLocks noChangeAspect="1"/>
          </p:cNvPicPr>
          <p:nvPr/>
        </p:nvPicPr>
        <p:blipFill>
          <a:blip r:embed="rId1"/>
          <a:stretch>
            <a:fillRect/>
          </a:stretch>
        </p:blipFill>
        <p:spPr>
          <a:xfrm>
            <a:off x="8689975" y="1816100"/>
            <a:ext cx="2133600" cy="2143125"/>
          </a:xfrm>
          <a:prstGeom prst="rect">
            <a:avLst/>
          </a:prstGeom>
        </p:spPr>
      </p:pic>
      <p:pic>
        <p:nvPicPr>
          <p:cNvPr id="2" name="Picture 1" descr="008"/>
          <p:cNvPicPr>
            <a:picLocks noChangeAspect="1"/>
          </p:cNvPicPr>
          <p:nvPr/>
        </p:nvPicPr>
        <p:blipFill>
          <a:blip r:embed="rId2"/>
          <a:stretch>
            <a:fillRect/>
          </a:stretch>
        </p:blipFill>
        <p:spPr>
          <a:xfrm>
            <a:off x="377190" y="1861820"/>
            <a:ext cx="7334250" cy="2122170"/>
          </a:xfrm>
          <a:prstGeom prst="rect">
            <a:avLst/>
          </a:prstGeom>
        </p:spPr>
      </p:pic>
      <p:pic>
        <p:nvPicPr>
          <p:cNvPr id="8" name="Picture 7"/>
          <p:cNvPicPr>
            <a:picLocks noChangeAspect="1"/>
          </p:cNvPicPr>
          <p:nvPr/>
        </p:nvPicPr>
        <p:blipFill>
          <a:blip r:embed="rId3"/>
          <a:stretch>
            <a:fillRect/>
          </a:stretch>
        </p:blipFill>
        <p:spPr>
          <a:xfrm>
            <a:off x="464820" y="4152265"/>
            <a:ext cx="3685540" cy="1238250"/>
          </a:xfrm>
          <a:prstGeom prst="rect">
            <a:avLst/>
          </a:prstGeom>
        </p:spPr>
      </p:pic>
      <p:pic>
        <p:nvPicPr>
          <p:cNvPr id="5" name="Picture 4" descr="009"/>
          <p:cNvPicPr>
            <a:picLocks noChangeAspect="1"/>
          </p:cNvPicPr>
          <p:nvPr/>
        </p:nvPicPr>
        <p:blipFill>
          <a:blip r:embed="rId4"/>
          <a:stretch>
            <a:fillRect/>
          </a:stretch>
        </p:blipFill>
        <p:spPr>
          <a:xfrm>
            <a:off x="359410" y="5699760"/>
            <a:ext cx="10799445" cy="6197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sz="4400">
                <a:solidFill>
                  <a:srgbClr val="FFFFFF"/>
                </a:solidFill>
                <a:latin typeface="Calibri Light"/>
                <a:ea typeface="DejaVu Sans"/>
              </a:rPr>
              <a:t>MEDIA QUERIES</a:t>
            </a:r>
            <a:endParaRPr lang="x-none"/>
          </a:p>
        </p:txBody>
      </p:sp>
      <p:pic>
        <p:nvPicPr>
          <p:cNvPr id="3" name="Picture 2" descr="/home/geltoncruz/github/CSS/CSS/slides/imagens/mediaqueries/001.jpg001"/>
          <p:cNvPicPr>
            <a:picLocks noChangeAspect="1"/>
          </p:cNvPicPr>
          <p:nvPr/>
        </p:nvPicPr>
        <p:blipFill>
          <a:blip r:embed="rId1"/>
          <a:srcRect/>
          <a:stretch>
            <a:fillRect/>
          </a:stretch>
        </p:blipFill>
        <p:spPr>
          <a:xfrm>
            <a:off x="2786380" y="1824990"/>
            <a:ext cx="6639560" cy="40919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sz="4400">
                <a:solidFill>
                  <a:srgbClr val="FFFFFF"/>
                </a:solidFill>
                <a:latin typeface="Calibri Light"/>
                <a:ea typeface="DejaVu Sans"/>
                <a:sym typeface="+mn-ea"/>
              </a:rPr>
              <a:t>MOTIVAÇÃO</a:t>
            </a:r>
            <a:endParaRPr lang="x-none"/>
          </a:p>
        </p:txBody>
      </p:sp>
      <p:sp>
        <p:nvSpPr>
          <p:cNvPr id="83" name="CustomShape 2"/>
          <p:cNvSpPr/>
          <p:nvPr/>
        </p:nvSpPr>
        <p:spPr>
          <a:xfrm>
            <a:off x="326520" y="1607040"/>
            <a:ext cx="11714040" cy="1736280"/>
          </a:xfrm>
          <a:prstGeom prst="rect">
            <a:avLst/>
          </a:prstGeom>
          <a:noFill/>
          <a:ln>
            <a:noFill/>
          </a:ln>
        </p:spPr>
        <p:txBody>
          <a:bodyPr lIns="90000" tIns="45000" rIns="90000" bIns="45000"/>
          <a:p>
            <a:pPr marL="342900" indent="-342900">
              <a:lnSpc>
                <a:spcPct val="100000"/>
              </a:lnSpc>
              <a:buFont typeface="Arial" charset="0"/>
              <a:buChar char="•"/>
            </a:pPr>
            <a:r>
              <a:rPr lang="pt-BR" sz="2400">
                <a:solidFill>
                  <a:srgbClr val="FFFFFF"/>
                </a:solidFill>
                <a:latin typeface="Arial" charset="0"/>
                <a:ea typeface="DejaVu Sans"/>
                <a:sym typeface="+mn-ea"/>
              </a:rPr>
              <a:t>Portabilidade HTML;</a:t>
            </a:r>
            <a:endParaRPr lang="pt-BR" sz="2400">
              <a:solidFill>
                <a:srgbClr val="FFFFFF"/>
              </a:solidFill>
              <a:latin typeface="Arial" charset="0"/>
              <a:ea typeface="DejaVu Sans"/>
              <a:sym typeface="+mn-ea"/>
            </a:endParaRPr>
          </a:p>
          <a:p>
            <a:pPr marL="342900" indent="-342900">
              <a:lnSpc>
                <a:spcPct val="100000"/>
              </a:lnSpc>
              <a:buFont typeface="Arial" charset="0"/>
              <a:buChar char="•"/>
            </a:pPr>
            <a:r>
              <a:rPr lang="pt-BR" sz="2400">
                <a:solidFill>
                  <a:srgbClr val="FFFFFF"/>
                </a:solidFill>
                <a:latin typeface="Arial" charset="0"/>
                <a:ea typeface="DejaVu Sans"/>
                <a:sym typeface="+mn-ea"/>
              </a:rPr>
              <a:t>Diversos dispositívos.</a:t>
            </a:r>
            <a:endParaRPr lang="pt-BR" sz="2400">
              <a:solidFill>
                <a:srgbClr val="FFFFFF"/>
              </a:solidFill>
              <a:latin typeface="Arial" charset="0"/>
              <a:ea typeface="DejaVu Sans"/>
              <a:sym typeface="+mn-ea"/>
            </a:endParaRPr>
          </a:p>
        </p:txBody>
      </p:sp>
      <p:pic>
        <p:nvPicPr>
          <p:cNvPr id="5" name="Picture 4" descr="002"/>
          <p:cNvPicPr>
            <a:picLocks noChangeAspect="1"/>
          </p:cNvPicPr>
          <p:nvPr/>
        </p:nvPicPr>
        <p:blipFill>
          <a:blip r:embed="rId1"/>
          <a:stretch>
            <a:fillRect/>
          </a:stretch>
        </p:blipFill>
        <p:spPr>
          <a:xfrm>
            <a:off x="4721225" y="1003300"/>
            <a:ext cx="6981190" cy="57118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altLang="pt-BR" sz="4400">
                <a:solidFill>
                  <a:srgbClr val="FFFFFF"/>
                </a:solidFill>
                <a:latin typeface="Calibri Light"/>
                <a:ea typeface="DejaVu Sans"/>
              </a:rPr>
              <a:t>Tipos de mídias</a:t>
            </a:r>
            <a:endParaRPr lang="x-none" altLang="pt-BR" sz="4400">
              <a:solidFill>
                <a:srgbClr val="FFFFFF"/>
              </a:solidFill>
              <a:latin typeface="Calibri Light"/>
              <a:ea typeface="DejaVu Sans"/>
            </a:endParaRPr>
          </a:p>
        </p:txBody>
      </p:sp>
      <p:sp>
        <p:nvSpPr>
          <p:cNvPr id="85" name="CustomShape 2"/>
          <p:cNvSpPr/>
          <p:nvPr/>
        </p:nvSpPr>
        <p:spPr>
          <a:xfrm>
            <a:off x="123120" y="2092320"/>
            <a:ext cx="11714040" cy="1309320"/>
          </a:xfrm>
          <a:prstGeom prst="rect">
            <a:avLst/>
          </a:prstGeom>
          <a:noFill/>
          <a:ln>
            <a:noFill/>
          </a:ln>
        </p:spPr>
        <p:txBody>
          <a:bodyPr lIns="90000" tIns="45000" rIns="90000" bIns="45000"/>
          <a:p>
            <a:pPr>
              <a:lnSpc>
                <a:spcPct val="100000"/>
              </a:lnSpc>
            </a:pPr>
          </a:p>
        </p:txBody>
      </p:sp>
      <p:pic>
        <p:nvPicPr>
          <p:cNvPr id="4" name="Picture 3" descr="003"/>
          <p:cNvPicPr>
            <a:picLocks noChangeAspect="1"/>
          </p:cNvPicPr>
          <p:nvPr/>
        </p:nvPicPr>
        <p:blipFill>
          <a:blip r:embed="rId1"/>
          <a:stretch>
            <a:fillRect/>
          </a:stretch>
        </p:blipFill>
        <p:spPr>
          <a:xfrm>
            <a:off x="4372610" y="1756410"/>
            <a:ext cx="6958965" cy="4089400"/>
          </a:xfrm>
          <a:prstGeom prst="rect">
            <a:avLst/>
          </a:prstGeom>
        </p:spPr>
      </p:pic>
      <p:sp>
        <p:nvSpPr>
          <p:cNvPr id="5" name="TextBox 4"/>
          <p:cNvSpPr txBox="1"/>
          <p:nvPr/>
        </p:nvSpPr>
        <p:spPr>
          <a:xfrm>
            <a:off x="382270" y="1627505"/>
            <a:ext cx="3794125" cy="4358640"/>
          </a:xfrm>
          <a:prstGeom prst="rect">
            <a:avLst/>
          </a:prstGeom>
          <a:noFill/>
        </p:spPr>
        <p:txBody>
          <a:bodyPr wrap="square" rtlCol="0" anchor="t">
            <a:spAutoFit/>
          </a:bodyPr>
          <a:p>
            <a:r>
              <a:rPr lang="pt-BR" altLang="en-US" sz="2800">
                <a:solidFill>
                  <a:schemeClr val="bg1"/>
                </a:solidFill>
              </a:rPr>
              <a:t>* all</a:t>
            </a:r>
            <a:endParaRPr lang="pt-BR" altLang="en-US" sz="2800">
              <a:solidFill>
                <a:schemeClr val="bg1"/>
              </a:solidFill>
            </a:endParaRPr>
          </a:p>
          <a:p>
            <a:r>
              <a:rPr lang="pt-BR" altLang="en-US" sz="2800">
                <a:solidFill>
                  <a:schemeClr val="bg1"/>
                </a:solidFill>
              </a:rPr>
              <a:t>* braille</a:t>
            </a:r>
            <a:endParaRPr lang="pt-BR" altLang="en-US" sz="2800">
              <a:solidFill>
                <a:schemeClr val="bg1"/>
              </a:solidFill>
            </a:endParaRPr>
          </a:p>
          <a:p>
            <a:r>
              <a:rPr lang="pt-BR" altLang="en-US" sz="2800">
                <a:solidFill>
                  <a:schemeClr val="bg1"/>
                </a:solidFill>
              </a:rPr>
              <a:t>* embossed</a:t>
            </a:r>
            <a:endParaRPr lang="pt-BR" altLang="en-US" sz="2800">
              <a:solidFill>
                <a:schemeClr val="bg1"/>
              </a:solidFill>
            </a:endParaRPr>
          </a:p>
          <a:p>
            <a:r>
              <a:rPr lang="pt-BR" altLang="en-US" sz="2800">
                <a:solidFill>
                  <a:schemeClr val="bg1"/>
                </a:solidFill>
              </a:rPr>
              <a:t>* handheld</a:t>
            </a:r>
            <a:endParaRPr lang="pt-BR" altLang="en-US" sz="2800">
              <a:solidFill>
                <a:schemeClr val="bg1"/>
              </a:solidFill>
            </a:endParaRPr>
          </a:p>
          <a:p>
            <a:r>
              <a:rPr lang="pt-BR" altLang="en-US" sz="2800">
                <a:solidFill>
                  <a:schemeClr val="bg1"/>
                </a:solidFill>
              </a:rPr>
              <a:t>* print</a:t>
            </a:r>
            <a:endParaRPr lang="pt-BR" altLang="en-US" sz="2800">
              <a:solidFill>
                <a:schemeClr val="bg1"/>
              </a:solidFill>
            </a:endParaRPr>
          </a:p>
          <a:p>
            <a:r>
              <a:rPr lang="pt-BR" altLang="en-US" sz="2800">
                <a:solidFill>
                  <a:schemeClr val="bg1"/>
                </a:solidFill>
              </a:rPr>
              <a:t>* projection</a:t>
            </a:r>
            <a:endParaRPr lang="pt-BR" altLang="en-US" sz="2800">
              <a:solidFill>
                <a:schemeClr val="bg1"/>
              </a:solidFill>
            </a:endParaRPr>
          </a:p>
          <a:p>
            <a:r>
              <a:rPr lang="pt-BR" altLang="en-US" sz="2800">
                <a:solidFill>
                  <a:schemeClr val="bg1"/>
                </a:solidFill>
              </a:rPr>
              <a:t>* screen</a:t>
            </a:r>
            <a:endParaRPr lang="pt-BR" altLang="en-US" sz="2800">
              <a:solidFill>
                <a:schemeClr val="bg1"/>
              </a:solidFill>
            </a:endParaRPr>
          </a:p>
          <a:p>
            <a:r>
              <a:rPr lang="pt-BR" altLang="en-US" sz="2800">
                <a:solidFill>
                  <a:schemeClr val="bg1"/>
                </a:solidFill>
              </a:rPr>
              <a:t>* speech</a:t>
            </a:r>
            <a:endParaRPr lang="pt-BR" altLang="en-US" sz="2800">
              <a:solidFill>
                <a:schemeClr val="bg1"/>
              </a:solidFill>
            </a:endParaRPr>
          </a:p>
          <a:p>
            <a:r>
              <a:rPr lang="pt-BR" altLang="en-US" sz="2800">
                <a:solidFill>
                  <a:schemeClr val="bg1"/>
                </a:solidFill>
              </a:rPr>
              <a:t>* tty</a:t>
            </a:r>
            <a:endParaRPr lang="pt-BR" altLang="en-US" sz="2800">
              <a:solidFill>
                <a:schemeClr val="bg1"/>
              </a:solidFill>
            </a:endParaRPr>
          </a:p>
          <a:p>
            <a:r>
              <a:rPr lang="pt-BR" altLang="en-US" sz="2800">
                <a:solidFill>
                  <a:schemeClr val="bg1"/>
                </a:solidFill>
              </a:rPr>
              <a:t>* tv</a:t>
            </a:r>
            <a:endParaRPr lang="pt-BR" altLang="en-US" sz="280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altLang="pt-BR" sz="4400">
                <a:solidFill>
                  <a:srgbClr val="FFFFFF"/>
                </a:solidFill>
                <a:latin typeface="Calibri Light"/>
                <a:ea typeface="DejaVu Sans"/>
              </a:rPr>
              <a:t>PROBLEMA</a:t>
            </a:r>
            <a:endParaRPr lang="x-none" altLang="pt-BR" sz="4400">
              <a:solidFill>
                <a:srgbClr val="FFFFFF"/>
              </a:solidFill>
              <a:latin typeface="Calibri Light"/>
              <a:ea typeface="DejaVu Sans"/>
            </a:endParaRPr>
          </a:p>
        </p:txBody>
      </p:sp>
      <p:sp>
        <p:nvSpPr>
          <p:cNvPr id="85" name="CustomShape 2"/>
          <p:cNvSpPr/>
          <p:nvPr/>
        </p:nvSpPr>
        <p:spPr>
          <a:xfrm>
            <a:off x="123120" y="2092320"/>
            <a:ext cx="11714040" cy="1309320"/>
          </a:xfrm>
          <a:prstGeom prst="rect">
            <a:avLst/>
          </a:prstGeom>
          <a:noFill/>
          <a:ln>
            <a:noFill/>
          </a:ln>
        </p:spPr>
        <p:txBody>
          <a:bodyPr lIns="90000" tIns="45000" rIns="90000" bIns="45000"/>
          <a:p>
            <a:pPr>
              <a:lnSpc>
                <a:spcPct val="100000"/>
              </a:lnSpc>
            </a:pPr>
          </a:p>
        </p:txBody>
      </p:sp>
      <p:pic>
        <p:nvPicPr>
          <p:cNvPr id="2" name="Picture 1" descr="004"/>
          <p:cNvPicPr>
            <a:picLocks noChangeAspect="1"/>
          </p:cNvPicPr>
          <p:nvPr/>
        </p:nvPicPr>
        <p:blipFill>
          <a:blip r:embed="rId1"/>
          <a:stretch>
            <a:fillRect/>
          </a:stretch>
        </p:blipFill>
        <p:spPr>
          <a:xfrm>
            <a:off x="920750" y="1760855"/>
            <a:ext cx="8523605" cy="895350"/>
          </a:xfrm>
          <a:prstGeom prst="rect">
            <a:avLst/>
          </a:prstGeom>
        </p:spPr>
      </p:pic>
      <p:pic>
        <p:nvPicPr>
          <p:cNvPr id="3" name="Picture 2" descr="002-2"/>
          <p:cNvPicPr>
            <a:picLocks noChangeAspect="1"/>
          </p:cNvPicPr>
          <p:nvPr/>
        </p:nvPicPr>
        <p:blipFill>
          <a:blip r:embed="rId2"/>
          <a:stretch>
            <a:fillRect/>
          </a:stretch>
        </p:blipFill>
        <p:spPr>
          <a:xfrm>
            <a:off x="1298575" y="3180080"/>
            <a:ext cx="7350760" cy="31603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altLang="pt-BR" sz="4400">
                <a:solidFill>
                  <a:srgbClr val="FFFFFF"/>
                </a:solidFill>
                <a:latin typeface="Calibri Light"/>
                <a:ea typeface="DejaVu Sans"/>
              </a:rPr>
              <a:t>Caracteristicas dos dispositivos</a:t>
            </a:r>
            <a:endParaRPr lang="x-none" altLang="pt-BR" sz="4400">
              <a:solidFill>
                <a:srgbClr val="FFFFFF"/>
              </a:solidFill>
              <a:latin typeface="Calibri Light"/>
              <a:ea typeface="DejaVu Sans"/>
            </a:endParaRPr>
          </a:p>
        </p:txBody>
      </p:sp>
      <p:sp>
        <p:nvSpPr>
          <p:cNvPr id="85" name="CustomShape 2"/>
          <p:cNvSpPr/>
          <p:nvPr/>
        </p:nvSpPr>
        <p:spPr>
          <a:xfrm>
            <a:off x="123120" y="2092320"/>
            <a:ext cx="11714040" cy="1309320"/>
          </a:xfrm>
          <a:prstGeom prst="rect">
            <a:avLst/>
          </a:prstGeom>
          <a:noFill/>
          <a:ln>
            <a:noFill/>
          </a:ln>
        </p:spPr>
        <p:txBody>
          <a:bodyPr lIns="90000" tIns="45000" rIns="90000" bIns="45000"/>
          <a:p>
            <a:pPr>
              <a:lnSpc>
                <a:spcPct val="100000"/>
              </a:lnSpc>
            </a:pPr>
          </a:p>
        </p:txBody>
      </p:sp>
      <p:sp>
        <p:nvSpPr>
          <p:cNvPr id="4" name="TextBox 3"/>
          <p:cNvSpPr txBox="1"/>
          <p:nvPr/>
        </p:nvSpPr>
        <p:spPr>
          <a:xfrm>
            <a:off x="547370" y="1626870"/>
            <a:ext cx="3093085" cy="4846320"/>
          </a:xfrm>
          <a:prstGeom prst="rect">
            <a:avLst/>
          </a:prstGeom>
          <a:noFill/>
        </p:spPr>
        <p:txBody>
          <a:bodyPr wrap="square" rtlCol="0" anchor="t">
            <a:spAutoFit/>
          </a:bodyPr>
          <a:p>
            <a:r>
              <a:rPr lang="pt-BR" altLang="en-US" sz="2400">
                <a:solidFill>
                  <a:schemeClr val="bg1"/>
                </a:solidFill>
              </a:rPr>
              <a:t>width</a:t>
            </a:r>
            <a:endParaRPr lang="pt-BR" altLang="en-US" sz="2400">
              <a:solidFill>
                <a:schemeClr val="bg1"/>
              </a:solidFill>
            </a:endParaRPr>
          </a:p>
          <a:p>
            <a:r>
              <a:rPr lang="pt-BR" altLang="en-US" sz="2400">
                <a:solidFill>
                  <a:schemeClr val="bg1"/>
                </a:solidFill>
              </a:rPr>
              <a:t>height</a:t>
            </a:r>
            <a:endParaRPr lang="pt-BR" altLang="en-US" sz="2400">
              <a:solidFill>
                <a:schemeClr val="bg1"/>
              </a:solidFill>
            </a:endParaRPr>
          </a:p>
          <a:p>
            <a:r>
              <a:rPr lang="pt-BR" altLang="en-US" sz="2400">
                <a:solidFill>
                  <a:schemeClr val="bg1"/>
                </a:solidFill>
              </a:rPr>
              <a:t>device-width</a:t>
            </a:r>
            <a:endParaRPr lang="pt-BR" altLang="en-US" sz="2400">
              <a:solidFill>
                <a:schemeClr val="bg1"/>
              </a:solidFill>
            </a:endParaRPr>
          </a:p>
          <a:p>
            <a:r>
              <a:rPr lang="pt-BR" altLang="en-US" sz="2400">
                <a:solidFill>
                  <a:schemeClr val="bg1"/>
                </a:solidFill>
              </a:rPr>
              <a:t>device-height</a:t>
            </a:r>
            <a:endParaRPr lang="pt-BR" altLang="en-US" sz="2400">
              <a:solidFill>
                <a:schemeClr val="bg1"/>
              </a:solidFill>
            </a:endParaRPr>
          </a:p>
          <a:p>
            <a:r>
              <a:rPr lang="pt-BR" altLang="en-US" sz="2400">
                <a:solidFill>
                  <a:schemeClr val="bg1"/>
                </a:solidFill>
              </a:rPr>
              <a:t>orientation</a:t>
            </a:r>
            <a:endParaRPr lang="pt-BR" altLang="en-US" sz="2400">
              <a:solidFill>
                <a:schemeClr val="bg1"/>
              </a:solidFill>
            </a:endParaRPr>
          </a:p>
          <a:p>
            <a:r>
              <a:rPr lang="pt-BR" altLang="en-US" sz="2400">
                <a:solidFill>
                  <a:schemeClr val="bg1"/>
                </a:solidFill>
              </a:rPr>
              <a:t>aspect-ratio</a:t>
            </a:r>
            <a:endParaRPr lang="pt-BR" altLang="en-US" sz="2400">
              <a:solidFill>
                <a:schemeClr val="bg1"/>
              </a:solidFill>
            </a:endParaRPr>
          </a:p>
          <a:p>
            <a:r>
              <a:rPr lang="pt-BR" altLang="en-US" sz="2400">
                <a:solidFill>
                  <a:schemeClr val="bg1"/>
                </a:solidFill>
              </a:rPr>
              <a:t>device-aspect-ratio</a:t>
            </a:r>
            <a:endParaRPr lang="pt-BR" altLang="en-US" sz="2400">
              <a:solidFill>
                <a:schemeClr val="bg1"/>
              </a:solidFill>
            </a:endParaRPr>
          </a:p>
          <a:p>
            <a:r>
              <a:rPr lang="pt-BR" altLang="en-US" sz="2400">
                <a:solidFill>
                  <a:schemeClr val="bg1"/>
                </a:solidFill>
              </a:rPr>
              <a:t>color</a:t>
            </a:r>
            <a:endParaRPr lang="pt-BR" altLang="en-US" sz="2400">
              <a:solidFill>
                <a:schemeClr val="bg1"/>
              </a:solidFill>
            </a:endParaRPr>
          </a:p>
          <a:p>
            <a:r>
              <a:rPr lang="pt-BR" altLang="en-US" sz="2400">
                <a:solidFill>
                  <a:schemeClr val="bg1"/>
                </a:solidFill>
              </a:rPr>
              <a:t>color-index</a:t>
            </a:r>
            <a:endParaRPr lang="pt-BR" altLang="en-US" sz="2400">
              <a:solidFill>
                <a:schemeClr val="bg1"/>
              </a:solidFill>
            </a:endParaRPr>
          </a:p>
          <a:p>
            <a:r>
              <a:rPr lang="pt-BR" altLang="en-US" sz="2400">
                <a:solidFill>
                  <a:schemeClr val="bg1"/>
                </a:solidFill>
              </a:rPr>
              <a:t>monochrome</a:t>
            </a:r>
            <a:endParaRPr lang="pt-BR" altLang="en-US" sz="2400">
              <a:solidFill>
                <a:schemeClr val="bg1"/>
              </a:solidFill>
            </a:endParaRPr>
          </a:p>
          <a:p>
            <a:r>
              <a:rPr lang="pt-BR" altLang="en-US" sz="2400">
                <a:solidFill>
                  <a:schemeClr val="bg1"/>
                </a:solidFill>
              </a:rPr>
              <a:t>resolution</a:t>
            </a:r>
            <a:endParaRPr lang="pt-BR" altLang="en-US" sz="2400">
              <a:solidFill>
                <a:schemeClr val="bg1"/>
              </a:solidFill>
            </a:endParaRPr>
          </a:p>
          <a:p>
            <a:r>
              <a:rPr lang="pt-BR" altLang="en-US" sz="2400">
                <a:solidFill>
                  <a:schemeClr val="bg1"/>
                </a:solidFill>
              </a:rPr>
              <a:t>scan</a:t>
            </a:r>
            <a:endParaRPr lang="pt-BR" altLang="en-US" sz="2400">
              <a:solidFill>
                <a:schemeClr val="bg1"/>
              </a:solidFill>
            </a:endParaRPr>
          </a:p>
          <a:p>
            <a:r>
              <a:rPr lang="pt-BR" altLang="en-US" sz="2400">
                <a:solidFill>
                  <a:schemeClr val="bg1"/>
                </a:solidFill>
              </a:rPr>
              <a:t>grid</a:t>
            </a:r>
            <a:endParaRPr lang="pt-BR" altLang="en-US" sz="2400">
              <a:solidFill>
                <a:schemeClr val="bg1"/>
              </a:solidFill>
            </a:endParaRPr>
          </a:p>
        </p:txBody>
      </p:sp>
      <p:pic>
        <p:nvPicPr>
          <p:cNvPr id="5" name="Picture 4" descr="03-3"/>
          <p:cNvPicPr>
            <a:picLocks noChangeAspect="1"/>
          </p:cNvPicPr>
          <p:nvPr/>
        </p:nvPicPr>
        <p:blipFill>
          <a:blip r:embed="rId1"/>
          <a:stretch>
            <a:fillRect/>
          </a:stretch>
        </p:blipFill>
        <p:spPr>
          <a:xfrm>
            <a:off x="3031490" y="4088130"/>
            <a:ext cx="8453755" cy="1823085"/>
          </a:xfrm>
          <a:prstGeom prst="rect">
            <a:avLst/>
          </a:prstGeom>
        </p:spPr>
      </p:pic>
      <p:pic>
        <p:nvPicPr>
          <p:cNvPr id="6" name="Picture 5" descr="005"/>
          <p:cNvPicPr>
            <a:picLocks noChangeAspect="1"/>
          </p:cNvPicPr>
          <p:nvPr/>
        </p:nvPicPr>
        <p:blipFill>
          <a:blip r:embed="rId2"/>
          <a:stretch>
            <a:fillRect/>
          </a:stretch>
        </p:blipFill>
        <p:spPr>
          <a:xfrm>
            <a:off x="3155950" y="1779270"/>
            <a:ext cx="8246110" cy="9734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altLang="pt-BR" sz="4400">
                <a:solidFill>
                  <a:srgbClr val="FFFFFF"/>
                </a:solidFill>
                <a:latin typeface="Calibri Light"/>
                <a:ea typeface="DejaVu Sans"/>
              </a:rPr>
              <a:t>Operadores lógicos.</a:t>
            </a:r>
            <a:endParaRPr lang="x-none" altLang="pt-BR" sz="4400">
              <a:solidFill>
                <a:srgbClr val="FFFFFF"/>
              </a:solidFill>
              <a:latin typeface="Calibri Light"/>
              <a:ea typeface="DejaVu Sans"/>
            </a:endParaRPr>
          </a:p>
        </p:txBody>
      </p:sp>
      <p:sp>
        <p:nvSpPr>
          <p:cNvPr id="85" name="CustomShape 2"/>
          <p:cNvSpPr/>
          <p:nvPr/>
        </p:nvSpPr>
        <p:spPr>
          <a:xfrm>
            <a:off x="123120" y="2092320"/>
            <a:ext cx="11714040" cy="1309320"/>
          </a:xfrm>
          <a:prstGeom prst="rect">
            <a:avLst/>
          </a:prstGeom>
          <a:noFill/>
          <a:ln>
            <a:noFill/>
          </a:ln>
        </p:spPr>
        <p:txBody>
          <a:bodyPr lIns="90000" tIns="45000" rIns="90000" bIns="45000"/>
          <a:p>
            <a:pPr>
              <a:lnSpc>
                <a:spcPct val="100000"/>
              </a:lnSpc>
            </a:pPr>
          </a:p>
        </p:txBody>
      </p:sp>
      <p:sp>
        <p:nvSpPr>
          <p:cNvPr id="4" name="TextBox 3"/>
          <p:cNvSpPr txBox="1"/>
          <p:nvPr/>
        </p:nvSpPr>
        <p:spPr>
          <a:xfrm>
            <a:off x="548005" y="1626870"/>
            <a:ext cx="9166225" cy="822960"/>
          </a:xfrm>
          <a:prstGeom prst="rect">
            <a:avLst/>
          </a:prstGeom>
          <a:noFill/>
        </p:spPr>
        <p:txBody>
          <a:bodyPr wrap="square" rtlCol="0" anchor="t">
            <a:spAutoFit/>
          </a:bodyPr>
          <a:p>
            <a:r>
              <a:rPr lang="pt-BR" altLang="en-US" sz="2400">
                <a:solidFill>
                  <a:schemeClr val="bg1"/>
                </a:solidFill>
              </a:rPr>
              <a:t>Você pode compor media queries complexos usando operadores lógicos, incluindo not, and, e only.</a:t>
            </a:r>
            <a:endParaRPr lang="pt-BR" altLang="en-US" sz="2400">
              <a:solidFill>
                <a:schemeClr val="bg1"/>
              </a:solidFill>
            </a:endParaRPr>
          </a:p>
        </p:txBody>
      </p:sp>
      <p:pic>
        <p:nvPicPr>
          <p:cNvPr id="2" name="Picture 1"/>
          <p:cNvPicPr>
            <a:picLocks noChangeAspect="1"/>
          </p:cNvPicPr>
          <p:nvPr/>
        </p:nvPicPr>
        <p:blipFill>
          <a:blip r:embed="rId1"/>
          <a:stretch>
            <a:fillRect/>
          </a:stretch>
        </p:blipFill>
        <p:spPr>
          <a:xfrm>
            <a:off x="612140" y="2760980"/>
            <a:ext cx="3466465" cy="1314450"/>
          </a:xfrm>
          <a:prstGeom prst="rect">
            <a:avLst/>
          </a:prstGeom>
        </p:spPr>
      </p:pic>
      <p:pic>
        <p:nvPicPr>
          <p:cNvPr id="3" name="Picture 2"/>
          <p:cNvPicPr>
            <a:picLocks noChangeAspect="1"/>
          </p:cNvPicPr>
          <p:nvPr/>
        </p:nvPicPr>
        <p:blipFill>
          <a:blip r:embed="rId2"/>
          <a:stretch>
            <a:fillRect/>
          </a:stretch>
        </p:blipFill>
        <p:spPr>
          <a:xfrm>
            <a:off x="3874770" y="2216785"/>
            <a:ext cx="4666615" cy="2333625"/>
          </a:xfrm>
          <a:prstGeom prst="rect">
            <a:avLst/>
          </a:prstGeom>
        </p:spPr>
      </p:pic>
      <p:pic>
        <p:nvPicPr>
          <p:cNvPr id="6" name="Picture 5"/>
          <p:cNvPicPr>
            <a:picLocks noChangeAspect="1"/>
          </p:cNvPicPr>
          <p:nvPr/>
        </p:nvPicPr>
        <p:blipFill>
          <a:blip r:embed="rId3"/>
          <a:stretch>
            <a:fillRect/>
          </a:stretch>
        </p:blipFill>
        <p:spPr>
          <a:xfrm>
            <a:off x="9215755" y="4345940"/>
            <a:ext cx="2133600" cy="2143125"/>
          </a:xfrm>
          <a:prstGeom prst="rect">
            <a:avLst/>
          </a:prstGeom>
        </p:spPr>
      </p:pic>
      <p:pic>
        <p:nvPicPr>
          <p:cNvPr id="8" name="Picture 7"/>
          <p:cNvPicPr>
            <a:picLocks noChangeAspect="1"/>
          </p:cNvPicPr>
          <p:nvPr/>
        </p:nvPicPr>
        <p:blipFill>
          <a:blip r:embed="rId4"/>
          <a:stretch>
            <a:fillRect/>
          </a:stretch>
        </p:blipFill>
        <p:spPr>
          <a:xfrm>
            <a:off x="1096010" y="5235575"/>
            <a:ext cx="3685540" cy="12382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altLang="pt-BR" sz="4400">
                <a:solidFill>
                  <a:srgbClr val="FFFFFF"/>
                </a:solidFill>
                <a:latin typeface="Calibri Light"/>
                <a:ea typeface="DejaVu Sans"/>
              </a:rPr>
              <a:t>And</a:t>
            </a:r>
            <a:endParaRPr lang="x-none" altLang="pt-BR" sz="4400">
              <a:solidFill>
                <a:srgbClr val="FFFFFF"/>
              </a:solidFill>
              <a:latin typeface="Calibri Light"/>
              <a:ea typeface="DejaVu Sans"/>
            </a:endParaRPr>
          </a:p>
        </p:txBody>
      </p:sp>
      <p:sp>
        <p:nvSpPr>
          <p:cNvPr id="85" name="CustomShape 2"/>
          <p:cNvSpPr/>
          <p:nvPr/>
        </p:nvSpPr>
        <p:spPr>
          <a:xfrm>
            <a:off x="123120" y="2092320"/>
            <a:ext cx="11714040" cy="1309320"/>
          </a:xfrm>
          <a:prstGeom prst="rect">
            <a:avLst/>
          </a:prstGeom>
          <a:noFill/>
          <a:ln>
            <a:noFill/>
          </a:ln>
        </p:spPr>
        <p:txBody>
          <a:bodyPr lIns="90000" tIns="45000" rIns="90000" bIns="45000"/>
          <a:p>
            <a:pPr>
              <a:lnSpc>
                <a:spcPct val="100000"/>
              </a:lnSpc>
            </a:pPr>
          </a:p>
        </p:txBody>
      </p:sp>
      <p:sp>
        <p:nvSpPr>
          <p:cNvPr id="4" name="TextBox 3"/>
          <p:cNvSpPr txBox="1"/>
          <p:nvPr/>
        </p:nvSpPr>
        <p:spPr>
          <a:xfrm>
            <a:off x="548005" y="1626870"/>
            <a:ext cx="9166225" cy="1554480"/>
          </a:xfrm>
          <a:prstGeom prst="rect">
            <a:avLst/>
          </a:prstGeom>
          <a:noFill/>
        </p:spPr>
        <p:txBody>
          <a:bodyPr wrap="square" rtlCol="0" anchor="t">
            <a:spAutoFit/>
          </a:bodyPr>
          <a:p>
            <a:r>
              <a:rPr lang="pt-BR" altLang="en-US" sz="2400">
                <a:solidFill>
                  <a:schemeClr val="bg1"/>
                </a:solidFill>
              </a:rPr>
              <a:t>A palavra-chave and é usada para combinar múltiplas media features, bem como combinar media features com media types. Uma media query básica, uma media feature simples com a media type all, pode parecer com isso:</a:t>
            </a:r>
            <a:endParaRPr lang="pt-BR" altLang="en-US" sz="2400">
              <a:solidFill>
                <a:schemeClr val="bg1"/>
              </a:solidFill>
            </a:endParaRPr>
          </a:p>
        </p:txBody>
      </p:sp>
      <p:pic>
        <p:nvPicPr>
          <p:cNvPr id="2" name="Picture 1"/>
          <p:cNvPicPr>
            <a:picLocks noChangeAspect="1"/>
          </p:cNvPicPr>
          <p:nvPr/>
        </p:nvPicPr>
        <p:blipFill>
          <a:blip r:embed="rId1"/>
          <a:stretch>
            <a:fillRect/>
          </a:stretch>
        </p:blipFill>
        <p:spPr>
          <a:xfrm>
            <a:off x="6492240" y="474980"/>
            <a:ext cx="2719070" cy="1031240"/>
          </a:xfrm>
          <a:prstGeom prst="rect">
            <a:avLst/>
          </a:prstGeom>
        </p:spPr>
      </p:pic>
      <p:pic>
        <p:nvPicPr>
          <p:cNvPr id="5" name="Picture 4" descr="006"/>
          <p:cNvPicPr>
            <a:picLocks noChangeAspect="1"/>
          </p:cNvPicPr>
          <p:nvPr/>
        </p:nvPicPr>
        <p:blipFill>
          <a:blip r:embed="rId2"/>
          <a:stretch>
            <a:fillRect/>
          </a:stretch>
        </p:blipFill>
        <p:spPr>
          <a:xfrm>
            <a:off x="497205" y="3557905"/>
            <a:ext cx="10163810" cy="701040"/>
          </a:xfrm>
          <a:prstGeom prst="rect">
            <a:avLst/>
          </a:prstGeom>
        </p:spPr>
      </p:pic>
      <p:pic>
        <p:nvPicPr>
          <p:cNvPr id="9" name="Picture 8" descr="007"/>
          <p:cNvPicPr>
            <a:picLocks noChangeAspect="1"/>
          </p:cNvPicPr>
          <p:nvPr/>
        </p:nvPicPr>
        <p:blipFill>
          <a:blip r:embed="rId3"/>
          <a:stretch>
            <a:fillRect/>
          </a:stretch>
        </p:blipFill>
        <p:spPr>
          <a:xfrm>
            <a:off x="433070" y="4461510"/>
            <a:ext cx="9250045" cy="92011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txBody>
          <a:bodyPr lIns="90000" tIns="45000" rIns="90000" bIns="45000" anchor="ctr"/>
          <a:p>
            <a:pPr>
              <a:lnSpc>
                <a:spcPct val="100000"/>
              </a:lnSpc>
            </a:pPr>
            <a:r>
              <a:rPr lang="x-none" altLang="pt-BR" sz="4400">
                <a:solidFill>
                  <a:srgbClr val="FFFFFF"/>
                </a:solidFill>
                <a:latin typeface="Calibri Light"/>
                <a:ea typeface="DejaVu Sans"/>
              </a:rPr>
              <a:t>Listas separadas por vírgula</a:t>
            </a:r>
            <a:endParaRPr lang="x-none" altLang="pt-BR" sz="4400">
              <a:solidFill>
                <a:srgbClr val="FFFFFF"/>
              </a:solidFill>
              <a:latin typeface="Calibri Light"/>
              <a:ea typeface="DejaVu Sans"/>
            </a:endParaRPr>
          </a:p>
        </p:txBody>
      </p:sp>
      <p:sp>
        <p:nvSpPr>
          <p:cNvPr id="85" name="CustomShape 2"/>
          <p:cNvSpPr/>
          <p:nvPr/>
        </p:nvSpPr>
        <p:spPr>
          <a:xfrm>
            <a:off x="123120" y="2092320"/>
            <a:ext cx="11714040" cy="1309320"/>
          </a:xfrm>
          <a:prstGeom prst="rect">
            <a:avLst/>
          </a:prstGeom>
          <a:noFill/>
          <a:ln>
            <a:noFill/>
          </a:ln>
        </p:spPr>
        <p:txBody>
          <a:bodyPr lIns="90000" tIns="45000" rIns="90000" bIns="45000"/>
          <a:p>
            <a:pPr>
              <a:lnSpc>
                <a:spcPct val="100000"/>
              </a:lnSpc>
            </a:pPr>
          </a:p>
        </p:txBody>
      </p:sp>
      <p:sp>
        <p:nvSpPr>
          <p:cNvPr id="4" name="TextBox 3"/>
          <p:cNvSpPr txBox="1"/>
          <p:nvPr/>
        </p:nvSpPr>
        <p:spPr>
          <a:xfrm>
            <a:off x="548640" y="1626870"/>
            <a:ext cx="11064240" cy="3017520"/>
          </a:xfrm>
          <a:prstGeom prst="rect">
            <a:avLst/>
          </a:prstGeom>
          <a:noFill/>
        </p:spPr>
        <p:txBody>
          <a:bodyPr wrap="square" rtlCol="0" anchor="t">
            <a:spAutoFit/>
          </a:bodyPr>
          <a:p>
            <a:pPr algn="just"/>
            <a:r>
              <a:rPr lang="pt-BR" altLang="en-US" sz="2400">
                <a:solidFill>
                  <a:schemeClr val="bg1"/>
                </a:solidFill>
              </a:rPr>
              <a:t>Listas separadas por vírgulas comportam-se como o operador or quando utilizadas em media queries. Quando utilizamos media queries com uma lista separada por vírgulas, se qualquer media queries retornar verdadeiro, os estilos ou folhas de estilos serão aplicadas. Cada media query em um lista separa por vírgulas é tratada como uma query individual, e qualquer operador aplica em uma media query não afeta os outros. Isto significa que media queries separadas por vírgulas podem ter objetivos diferentes de media features, types e states.</a:t>
            </a:r>
            <a:endParaRPr lang="pt-BR" altLang="en-US" sz="2400">
              <a:solidFill>
                <a:schemeClr val="bg1"/>
              </a:solidFill>
            </a:endParaRPr>
          </a:p>
        </p:txBody>
      </p:sp>
      <p:pic>
        <p:nvPicPr>
          <p:cNvPr id="3" name="Picture 2" descr="007"/>
          <p:cNvPicPr>
            <a:picLocks noChangeAspect="1"/>
          </p:cNvPicPr>
          <p:nvPr/>
        </p:nvPicPr>
        <p:blipFill>
          <a:blip r:embed="rId1"/>
          <a:stretch>
            <a:fillRect/>
          </a:stretch>
        </p:blipFill>
        <p:spPr>
          <a:xfrm>
            <a:off x="1381760" y="4871085"/>
            <a:ext cx="8732520" cy="8686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1223</Words>
  <Application>Kingsoft Office WPP</Application>
  <PresentationFormat/>
  <Paragraphs>54</Paragraphs>
  <Slides>10</Slides>
  <Notes>0</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geltoncruz</cp:lastModifiedBy>
  <cp:revision>61</cp:revision>
  <dcterms:created xsi:type="dcterms:W3CDTF">2016-07-25T16:37:47Z</dcterms:created>
  <dcterms:modified xsi:type="dcterms:W3CDTF">2016-07-25T16:37:47Z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1046-10.1.0.5503</vt:lpwstr>
  </property>
</Properties>
</file>