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77" r:id="rId3"/>
    <p:sldId id="276" r:id="rId4"/>
    <p:sldId id="275" r:id="rId5"/>
    <p:sldId id="300" r:id="rId6"/>
    <p:sldId id="299" r:id="rId7"/>
    <p:sldId id="298" r:id="rId8"/>
    <p:sldId id="297" r:id="rId9"/>
    <p:sldId id="296" r:id="rId10"/>
    <p:sldId id="295" r:id="rId11"/>
    <p:sldId id="294" r:id="rId12"/>
    <p:sldId id="293" r:id="rId13"/>
    <p:sldId id="292" r:id="rId14"/>
    <p:sldId id="291" r:id="rId15"/>
    <p:sldId id="290" r:id="rId16"/>
    <p:sldId id="289" r:id="rId17"/>
    <p:sldId id="288" r:id="rId18"/>
    <p:sldId id="287" r:id="rId19"/>
    <p:sldId id="286" r:id="rId20"/>
    <p:sldId id="285" r:id="rId21"/>
    <p:sldId id="274" r:id="rId22"/>
    <p:sldId id="308" r:id="rId23"/>
    <p:sldId id="26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Web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Professor:  Gelvazio Camargo</a:t>
            </a:r>
          </a:p>
          <a:p>
            <a:endParaRPr lang="pt-BR" sz="28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com Banco de Dados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7" y="1707911"/>
            <a:ext cx="701992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com Banco de Dados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76413"/>
            <a:ext cx="720090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com Banco de Dados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947863"/>
            <a:ext cx="742950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com Banco de Dados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590675"/>
            <a:ext cx="80200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com Banco de Dados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871663"/>
            <a:ext cx="73533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com Banco de Dados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" y="1670789"/>
            <a:ext cx="7572375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com Banco de Dados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" y="1762191"/>
            <a:ext cx="8143875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com Banco de Dados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971675"/>
            <a:ext cx="738187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com Banco de Dados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2233613"/>
            <a:ext cx="818197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com Banco de Dados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2057400"/>
            <a:ext cx="71723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Tópicos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033" y="1990921"/>
            <a:ext cx="578167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com Banco de Dados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657350"/>
            <a:ext cx="7953375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Exercícios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2228850"/>
            <a:ext cx="50673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Dúvidas — Câmara Municipal de Goiân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75" y="1628385"/>
            <a:ext cx="7853820" cy="459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com banco de dados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7" y="1517737"/>
            <a:ext cx="62769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com Banco de Dados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85" y="1778108"/>
            <a:ext cx="8239125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com Banco de Dados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706998"/>
            <a:ext cx="819150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com Banco de Dados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686708"/>
            <a:ext cx="821055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com Banco de Dados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75" y="1677510"/>
            <a:ext cx="794385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com Banco de Dados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642344"/>
            <a:ext cx="830580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com Banco de Dados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008" y="1370425"/>
            <a:ext cx="5600700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121</Words>
  <Application>Microsoft Office PowerPoint</Application>
  <PresentationFormat>Apresentação na tela (4:3)</PresentationFormat>
  <Paragraphs>45</Paragraphs>
  <Slides>23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do Office</vt:lpstr>
      <vt:lpstr>Programador Web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 - CONTA GMAIL</cp:lastModifiedBy>
  <cp:revision>31</cp:revision>
  <dcterms:created xsi:type="dcterms:W3CDTF">2020-08-21T15:35:00Z</dcterms:created>
  <dcterms:modified xsi:type="dcterms:W3CDTF">2022-07-14T19:43:19Z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7E328C4359A743C4B35B763F582C414C</vt:lpwstr>
  </property>
  <property fmtid="{D5CDD505-2E9C-101B-9397-08002B2CF9AE}" pid="3" name="KSOProductBuildVer">
    <vt:lpwstr>1046-11.2.0.11074</vt:lpwstr>
  </property>
</Properties>
</file>