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6" r:id="rId3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lton Sneider Guzman Salamanca" userId="f0dfd135dc37efb3" providerId="LiveId" clId="{2BAB62FE-AE6A-4673-BEEF-57E81361526C}"/>
    <pc:docChg chg="undo custSel addSld delSld modSld">
      <pc:chgData name="Hamilton Sneider Guzman Salamanca" userId="f0dfd135dc37efb3" providerId="LiveId" clId="{2BAB62FE-AE6A-4673-BEEF-57E81361526C}" dt="2021-09-06T01:55:06.912" v="510" actId="108"/>
      <pc:docMkLst>
        <pc:docMk/>
      </pc:docMkLst>
      <pc:sldChg chg="modSp mod">
        <pc:chgData name="Hamilton Sneider Guzman Salamanca" userId="f0dfd135dc37efb3" providerId="LiveId" clId="{2BAB62FE-AE6A-4673-BEEF-57E81361526C}" dt="2021-09-06T01:55:06.912" v="510" actId="108"/>
        <pc:sldMkLst>
          <pc:docMk/>
          <pc:sldMk cId="0" sldId="256"/>
        </pc:sldMkLst>
        <pc:spChg chg="mod">
          <ac:chgData name="Hamilton Sneider Guzman Salamanca" userId="f0dfd135dc37efb3" providerId="LiveId" clId="{2BAB62FE-AE6A-4673-BEEF-57E81361526C}" dt="2021-09-06T01:55:06.912" v="510" actId="10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amilton Sneider Guzman Salamanca" userId="f0dfd135dc37efb3" providerId="LiveId" clId="{2BAB62FE-AE6A-4673-BEEF-57E81361526C}" dt="2021-09-06T01:52:41.595" v="403" actId="1076"/>
          <ac:spMkLst>
            <pc:docMk/>
            <pc:sldMk cId="0" sldId="256"/>
            <ac:spMk id="6146" creationId="{00000000-0000-0000-0000-000000000000}"/>
          </ac:spMkLst>
        </pc:spChg>
      </pc:sldChg>
      <pc:sldChg chg="addSp delSp modSp mod">
        <pc:chgData name="Hamilton Sneider Guzman Salamanca" userId="f0dfd135dc37efb3" providerId="LiveId" clId="{2BAB62FE-AE6A-4673-BEEF-57E81361526C}" dt="2021-09-06T01:44:24.983" v="203" actId="20577"/>
        <pc:sldMkLst>
          <pc:docMk/>
          <pc:sldMk cId="0" sldId="276"/>
        </pc:sldMkLst>
        <pc:spChg chg="del mod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3" creationId="{00000000-0000-0000-0000-000000000000}"/>
          </ac:spMkLst>
        </pc:spChg>
        <pc:spChg chg="del mod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5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6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10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11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12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13" creationId="{00000000-0000-0000-0000-000000000000}"/>
          </ac:spMkLst>
        </pc:spChg>
        <pc:spChg chg="del">
          <ac:chgData name="Hamilton Sneider Guzman Salamanca" userId="f0dfd135dc37efb3" providerId="LiveId" clId="{2BAB62FE-AE6A-4673-BEEF-57E81361526C}" dt="2021-09-06T01:34:20.423" v="48" actId="478"/>
          <ac:spMkLst>
            <pc:docMk/>
            <pc:sldMk cId="0" sldId="276"/>
            <ac:spMk id="14" creationId="{00000000-0000-0000-0000-000000000000}"/>
          </ac:spMkLst>
        </pc:spChg>
        <pc:spChg chg="add mod">
          <ac:chgData name="Hamilton Sneider Guzman Salamanca" userId="f0dfd135dc37efb3" providerId="LiveId" clId="{2BAB62FE-AE6A-4673-BEEF-57E81361526C}" dt="2021-09-06T01:39:01.452" v="89" actId="20577"/>
          <ac:spMkLst>
            <pc:docMk/>
            <pc:sldMk cId="0" sldId="276"/>
            <ac:spMk id="16" creationId="{67595FEF-F6AB-42C4-90D4-8F022B8BB570}"/>
          </ac:spMkLst>
        </pc:spChg>
        <pc:spChg chg="add mod">
          <ac:chgData name="Hamilton Sneider Guzman Salamanca" userId="f0dfd135dc37efb3" providerId="LiveId" clId="{2BAB62FE-AE6A-4673-BEEF-57E81361526C}" dt="2021-09-06T01:40:35.978" v="96" actId="20577"/>
          <ac:spMkLst>
            <pc:docMk/>
            <pc:sldMk cId="0" sldId="276"/>
            <ac:spMk id="17" creationId="{2E0F36A8-AF22-4730-96B3-87B86CF0E7DF}"/>
          </ac:spMkLst>
        </pc:spChg>
        <pc:spChg chg="add mod">
          <ac:chgData name="Hamilton Sneider Guzman Salamanca" userId="f0dfd135dc37efb3" providerId="LiveId" clId="{2BAB62FE-AE6A-4673-BEEF-57E81361526C}" dt="2021-09-06T01:40:47.231" v="106" actId="20577"/>
          <ac:spMkLst>
            <pc:docMk/>
            <pc:sldMk cId="0" sldId="276"/>
            <ac:spMk id="18" creationId="{01F19098-FB14-4824-A572-CDF0671D89F9}"/>
          </ac:spMkLst>
        </pc:spChg>
        <pc:spChg chg="add mod">
          <ac:chgData name="Hamilton Sneider Guzman Salamanca" userId="f0dfd135dc37efb3" providerId="LiveId" clId="{2BAB62FE-AE6A-4673-BEEF-57E81361526C}" dt="2021-09-06T01:41:37.289" v="112" actId="20577"/>
          <ac:spMkLst>
            <pc:docMk/>
            <pc:sldMk cId="0" sldId="276"/>
            <ac:spMk id="19" creationId="{5D92232D-CF8A-4C90-8226-6F1D684DCC82}"/>
          </ac:spMkLst>
        </pc:spChg>
        <pc:spChg chg="add mod">
          <ac:chgData name="Hamilton Sneider Guzman Salamanca" userId="f0dfd135dc37efb3" providerId="LiveId" clId="{2BAB62FE-AE6A-4673-BEEF-57E81361526C}" dt="2021-09-06T01:41:43.923" v="114" actId="20577"/>
          <ac:spMkLst>
            <pc:docMk/>
            <pc:sldMk cId="0" sldId="276"/>
            <ac:spMk id="20" creationId="{B8915AD8-F418-4600-BB23-D3E1DB077D96}"/>
          </ac:spMkLst>
        </pc:spChg>
        <pc:spChg chg="add mod">
          <ac:chgData name="Hamilton Sneider Guzman Salamanca" userId="f0dfd135dc37efb3" providerId="LiveId" clId="{2BAB62FE-AE6A-4673-BEEF-57E81361526C}" dt="2021-09-06T01:41:54.236" v="118" actId="20577"/>
          <ac:spMkLst>
            <pc:docMk/>
            <pc:sldMk cId="0" sldId="276"/>
            <ac:spMk id="21" creationId="{CC75EE51-4E4D-4B9E-9A8B-317781AED127}"/>
          </ac:spMkLst>
        </pc:spChg>
        <pc:spChg chg="add mod">
          <ac:chgData name="Hamilton Sneider Guzman Salamanca" userId="f0dfd135dc37efb3" providerId="LiveId" clId="{2BAB62FE-AE6A-4673-BEEF-57E81361526C}" dt="2021-09-06T01:42:05.354" v="122" actId="20577"/>
          <ac:spMkLst>
            <pc:docMk/>
            <pc:sldMk cId="0" sldId="276"/>
            <ac:spMk id="22" creationId="{C5BDB24A-F0D7-48BC-9BC1-57ACA78649A6}"/>
          </ac:spMkLst>
        </pc:spChg>
        <pc:spChg chg="add mod">
          <ac:chgData name="Hamilton Sneider Guzman Salamanca" userId="f0dfd135dc37efb3" providerId="LiveId" clId="{2BAB62FE-AE6A-4673-BEEF-57E81361526C}" dt="2021-09-06T01:42:15.569" v="126" actId="20577"/>
          <ac:spMkLst>
            <pc:docMk/>
            <pc:sldMk cId="0" sldId="276"/>
            <ac:spMk id="23" creationId="{BFF4FF78-41C4-49B4-AF2E-4B14454E6EC7}"/>
          </ac:spMkLst>
        </pc:spChg>
        <pc:graphicFrameChg chg="del modGraphic">
          <ac:chgData name="Hamilton Sneider Guzman Salamanca" userId="f0dfd135dc37efb3" providerId="LiveId" clId="{2BAB62FE-AE6A-4673-BEEF-57E81361526C}" dt="2021-09-06T01:33:44.471" v="43" actId="478"/>
          <ac:graphicFrameMkLst>
            <pc:docMk/>
            <pc:sldMk cId="0" sldId="276"/>
            <ac:graphicFrameMk id="2" creationId="{00000000-0000-0000-0000-000000000000}"/>
          </ac:graphicFrameMkLst>
        </pc:graphicFrameChg>
        <pc:graphicFrameChg chg="add mod modGraphic">
          <ac:chgData name="Hamilton Sneider Guzman Salamanca" userId="f0dfd135dc37efb3" providerId="LiveId" clId="{2BAB62FE-AE6A-4673-BEEF-57E81361526C}" dt="2021-09-06T01:44:24.983" v="203" actId="20577"/>
          <ac:graphicFrameMkLst>
            <pc:docMk/>
            <pc:sldMk cId="0" sldId="276"/>
            <ac:graphicFrameMk id="4" creationId="{EBCCFC5D-E3CA-4B35-AD0B-520D2437C189}"/>
          </ac:graphicFrameMkLst>
        </pc:graphicFrameChg>
      </pc:sldChg>
      <pc:sldChg chg="add del">
        <pc:chgData name="Hamilton Sneider Guzman Salamanca" userId="f0dfd135dc37efb3" providerId="LiveId" clId="{2BAB62FE-AE6A-4673-BEEF-57E81361526C}" dt="2021-09-06T01:42:32.486" v="127" actId="47"/>
        <pc:sldMkLst>
          <pc:docMk/>
          <pc:sldMk cId="4101587408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103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5/9/2021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685800" y="1435309"/>
            <a:ext cx="7772400" cy="1730623"/>
          </a:xfrm>
        </p:spPr>
        <p:txBody>
          <a:bodyPr/>
          <a:lstStyle/>
          <a:p>
            <a:pPr eaLnBrk="1" hangingPunct="1">
              <a:defRPr/>
            </a:pPr>
            <a:r>
              <a:rPr lang="es-VE" b="1" dirty="0"/>
              <a:t>Hoja de ruta del producto </a:t>
            </a:r>
            <a:br>
              <a:rPr lang="es-VE" b="1" dirty="0"/>
            </a:br>
            <a:r>
              <a:rPr lang="es-VE" b="1" dirty="0"/>
              <a:t>(Agile Roadmap)</a:t>
            </a:r>
            <a:r>
              <a:rPr lang="es-VE" sz="2400" b="1" dirty="0">
                <a:solidFill>
                  <a:srgbClr val="00B050"/>
                </a:solidFill>
              </a:rPr>
              <a:t> </a:t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>
                <a:solidFill>
                  <a:srgbClr val="00B050"/>
                </a:solidFill>
              </a:rPr>
              <a:t>EDUMAKING CRM</a:t>
            </a:r>
            <a:endParaRPr lang="es-VE" sz="24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3638" y="3443847"/>
            <a:ext cx="6944562" cy="327762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400" b="1" dirty="0"/>
              <a:t>Período: </a:t>
            </a:r>
            <a:r>
              <a:rPr lang="es-VE" sz="2400" b="1" dirty="0">
                <a:solidFill>
                  <a:srgbClr val="00B050"/>
                </a:solidFill>
              </a:rPr>
              <a:t>[06/09/2021] al [11/10/2021]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400" b="1" dirty="0"/>
              <a:t>Organización: </a:t>
            </a:r>
            <a:r>
              <a:rPr lang="es-VE" sz="2400" b="1" dirty="0">
                <a:solidFill>
                  <a:srgbClr val="00B050"/>
                </a:solidFill>
              </a:rPr>
              <a:t>INDUPETROL</a:t>
            </a:r>
            <a:endParaRPr lang="es-VE" sz="24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400" b="1" dirty="0"/>
              <a:t>Cliente: </a:t>
            </a:r>
            <a:r>
              <a:rPr lang="es-VE" sz="2400" b="1" dirty="0">
                <a:solidFill>
                  <a:srgbClr val="00B050"/>
                </a:solidFill>
              </a:rPr>
              <a:t>INDUPETROL DPTO MARKETING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400" b="1" dirty="0"/>
              <a:t>Dueño del producto (Owner): </a:t>
            </a:r>
            <a:r>
              <a:rPr lang="es-VE" sz="2400" b="1" dirty="0">
                <a:solidFill>
                  <a:srgbClr val="00B050"/>
                </a:solidFill>
              </a:rPr>
              <a:t>Olga P. Bravo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400" b="1" dirty="0"/>
              <a:t>Scrum Master: </a:t>
            </a:r>
            <a:r>
              <a:rPr lang="es-VE" sz="2400" b="1" dirty="0">
                <a:solidFill>
                  <a:srgbClr val="00B050"/>
                </a:solidFill>
              </a:rPr>
              <a:t>Hamilton Guzman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400" b="1" dirty="0" err="1"/>
              <a:t>Developers</a:t>
            </a:r>
            <a:r>
              <a:rPr lang="es-VE" sz="2400" b="1" dirty="0"/>
              <a:t>: </a:t>
            </a:r>
            <a:r>
              <a:rPr lang="es-VE" sz="2400" b="1" dirty="0">
                <a:solidFill>
                  <a:srgbClr val="00B050"/>
                </a:solidFill>
              </a:rPr>
              <a:t>Anderson Palomino – Harold Medina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400" b="1" dirty="0">
                <a:solidFill>
                  <a:srgbClr val="00B050"/>
                </a:solidFill>
              </a:rPr>
              <a:t>Olga P. Bravo – </a:t>
            </a:r>
            <a:r>
              <a:rPr lang="es-VE" sz="2400" b="1" dirty="0" err="1">
                <a:solidFill>
                  <a:srgbClr val="00B050"/>
                </a:solidFill>
              </a:rPr>
              <a:t>Gelver</a:t>
            </a:r>
            <a:r>
              <a:rPr lang="es-VE" sz="2400" b="1" dirty="0">
                <a:solidFill>
                  <a:srgbClr val="00B050"/>
                </a:solidFill>
              </a:rPr>
              <a:t> Argel Castro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BCCFC5D-E3CA-4B35-AD0B-520D2437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924"/>
              </p:ext>
            </p:extLst>
          </p:nvPr>
        </p:nvGraphicFramePr>
        <p:xfrm>
          <a:off x="539552" y="1702688"/>
          <a:ext cx="8352928" cy="453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972">
                  <a:extLst>
                    <a:ext uri="{9D8B030D-6E8A-4147-A177-3AD203B41FA5}">
                      <a16:colId xmlns:a16="http://schemas.microsoft.com/office/drawing/2014/main" val="3038847313"/>
                    </a:ext>
                  </a:extLst>
                </a:gridCol>
                <a:gridCol w="1511356">
                  <a:extLst>
                    <a:ext uri="{9D8B030D-6E8A-4147-A177-3AD203B41FA5}">
                      <a16:colId xmlns:a16="http://schemas.microsoft.com/office/drawing/2014/main" val="3346581781"/>
                    </a:ext>
                  </a:extLst>
                </a:gridCol>
                <a:gridCol w="1670231">
                  <a:extLst>
                    <a:ext uri="{9D8B030D-6E8A-4147-A177-3AD203B41FA5}">
                      <a16:colId xmlns:a16="http://schemas.microsoft.com/office/drawing/2014/main" val="346031102"/>
                    </a:ext>
                  </a:extLst>
                </a:gridCol>
                <a:gridCol w="1238968">
                  <a:extLst>
                    <a:ext uri="{9D8B030D-6E8A-4147-A177-3AD203B41FA5}">
                      <a16:colId xmlns:a16="http://schemas.microsoft.com/office/drawing/2014/main" val="1702975745"/>
                    </a:ext>
                  </a:extLst>
                </a:gridCol>
                <a:gridCol w="1225500">
                  <a:extLst>
                    <a:ext uri="{9D8B030D-6E8A-4147-A177-3AD203B41FA5}">
                      <a16:colId xmlns:a16="http://schemas.microsoft.com/office/drawing/2014/main" val="921605596"/>
                    </a:ext>
                  </a:extLst>
                </a:gridCol>
                <a:gridCol w="1265901">
                  <a:extLst>
                    <a:ext uri="{9D8B030D-6E8A-4147-A177-3AD203B41FA5}">
                      <a16:colId xmlns:a16="http://schemas.microsoft.com/office/drawing/2014/main" val="1214697713"/>
                    </a:ext>
                  </a:extLst>
                </a:gridCol>
              </a:tblGrid>
              <a:tr h="1304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 err="1">
                          <a:effectLst/>
                        </a:rPr>
                        <a:t>EduMaking</a:t>
                      </a:r>
                      <a:r>
                        <a:rPr lang="es-CO" sz="1800" u="none" strike="noStrike" dirty="0">
                          <a:effectLst/>
                        </a:rPr>
                        <a:t> CRM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1a Semana</a:t>
                      </a:r>
                      <a:endParaRPr lang="es-CO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2da Semana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3er. Semana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4ta. Semana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5ta.  Semana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8796034"/>
                  </a:ext>
                </a:extLst>
              </a:tr>
              <a:tr h="641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Sprint 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 dirty="0">
                          <a:effectLst/>
                        </a:rPr>
                        <a:t> 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 dirty="0">
                          <a:effectLst/>
                        </a:rPr>
                        <a:t> 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029931"/>
                  </a:ext>
                </a:extLst>
              </a:tr>
              <a:tr h="641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Sprint 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 dirty="0">
                          <a:effectLst/>
                        </a:rPr>
                        <a:t> 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 dirty="0">
                          <a:effectLst/>
                        </a:rPr>
                        <a:t> 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6260133"/>
                  </a:ext>
                </a:extLst>
              </a:tr>
              <a:tr h="641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Sprint 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 dirty="0">
                          <a:effectLst/>
                        </a:rPr>
                        <a:t> 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751344"/>
                  </a:ext>
                </a:extLst>
              </a:tr>
              <a:tr h="641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Sprint 4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1800" u="none" strike="noStrike">
                          <a:effectLst/>
                        </a:rPr>
                        <a:t> 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064597"/>
                  </a:ext>
                </a:extLst>
              </a:tr>
              <a:tr h="662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Sprint 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439664"/>
                  </a:ext>
                </a:extLst>
              </a:tr>
            </a:tbl>
          </a:graphicData>
        </a:graphic>
      </p:graphicFrame>
      <p:sp>
        <p:nvSpPr>
          <p:cNvPr id="16" name="Pentágono 2">
            <a:extLst>
              <a:ext uri="{FF2B5EF4-FFF2-40B4-BE49-F238E27FC236}">
                <a16:creationId xmlns:a16="http://schemas.microsoft.com/office/drawing/2014/main" id="{67595FEF-F6AB-42C4-90D4-8F022B8BB570}"/>
              </a:ext>
            </a:extLst>
          </p:cNvPr>
          <p:cNvSpPr/>
          <p:nvPr/>
        </p:nvSpPr>
        <p:spPr>
          <a:xfrm>
            <a:off x="1957761" y="3012927"/>
            <a:ext cx="1152128" cy="19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CRMSOFT 01</a:t>
            </a:r>
          </a:p>
        </p:txBody>
      </p:sp>
      <p:sp>
        <p:nvSpPr>
          <p:cNvPr id="17" name="Pentágono 4">
            <a:extLst>
              <a:ext uri="{FF2B5EF4-FFF2-40B4-BE49-F238E27FC236}">
                <a16:creationId xmlns:a16="http://schemas.microsoft.com/office/drawing/2014/main" id="{2E0F36A8-AF22-4730-96B3-87B86CF0E7DF}"/>
              </a:ext>
            </a:extLst>
          </p:cNvPr>
          <p:cNvSpPr/>
          <p:nvPr/>
        </p:nvSpPr>
        <p:spPr>
          <a:xfrm>
            <a:off x="2195736" y="3210949"/>
            <a:ext cx="1152128" cy="1980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CRMSOFT 02</a:t>
            </a:r>
          </a:p>
        </p:txBody>
      </p:sp>
      <p:sp>
        <p:nvSpPr>
          <p:cNvPr id="18" name="Pentágono 4">
            <a:extLst>
              <a:ext uri="{FF2B5EF4-FFF2-40B4-BE49-F238E27FC236}">
                <a16:creationId xmlns:a16="http://schemas.microsoft.com/office/drawing/2014/main" id="{01F19098-FB14-4824-A572-CDF0671D89F9}"/>
              </a:ext>
            </a:extLst>
          </p:cNvPr>
          <p:cNvSpPr/>
          <p:nvPr/>
        </p:nvSpPr>
        <p:spPr>
          <a:xfrm>
            <a:off x="2483768" y="3429000"/>
            <a:ext cx="1152128" cy="2209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CRMSOFT 03</a:t>
            </a:r>
          </a:p>
        </p:txBody>
      </p:sp>
      <p:sp>
        <p:nvSpPr>
          <p:cNvPr id="19" name="Pentágono 4">
            <a:extLst>
              <a:ext uri="{FF2B5EF4-FFF2-40B4-BE49-F238E27FC236}">
                <a16:creationId xmlns:a16="http://schemas.microsoft.com/office/drawing/2014/main" id="{5D92232D-CF8A-4C90-8226-6F1D684DCC82}"/>
              </a:ext>
            </a:extLst>
          </p:cNvPr>
          <p:cNvSpPr/>
          <p:nvPr/>
        </p:nvSpPr>
        <p:spPr>
          <a:xfrm>
            <a:off x="3554618" y="3669953"/>
            <a:ext cx="1152128" cy="2209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CRMSOFT 04</a:t>
            </a:r>
          </a:p>
        </p:txBody>
      </p:sp>
      <p:sp>
        <p:nvSpPr>
          <p:cNvPr id="20" name="Pentágono 4">
            <a:extLst>
              <a:ext uri="{FF2B5EF4-FFF2-40B4-BE49-F238E27FC236}">
                <a16:creationId xmlns:a16="http://schemas.microsoft.com/office/drawing/2014/main" id="{B8915AD8-F418-4600-BB23-D3E1DB077D96}"/>
              </a:ext>
            </a:extLst>
          </p:cNvPr>
          <p:cNvSpPr/>
          <p:nvPr/>
        </p:nvSpPr>
        <p:spPr>
          <a:xfrm>
            <a:off x="3995936" y="3969999"/>
            <a:ext cx="1152128" cy="2209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CRMSOFT 05</a:t>
            </a:r>
          </a:p>
        </p:txBody>
      </p:sp>
      <p:sp>
        <p:nvSpPr>
          <p:cNvPr id="21" name="Pentágono 4">
            <a:extLst>
              <a:ext uri="{FF2B5EF4-FFF2-40B4-BE49-F238E27FC236}">
                <a16:creationId xmlns:a16="http://schemas.microsoft.com/office/drawing/2014/main" id="{CC75EE51-4E4D-4B9E-9A8B-317781AED127}"/>
              </a:ext>
            </a:extLst>
          </p:cNvPr>
          <p:cNvSpPr/>
          <p:nvPr/>
        </p:nvSpPr>
        <p:spPr>
          <a:xfrm>
            <a:off x="5148064" y="4437112"/>
            <a:ext cx="1152128" cy="2209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CRMSOFT 06</a:t>
            </a:r>
          </a:p>
        </p:txBody>
      </p:sp>
      <p:sp>
        <p:nvSpPr>
          <p:cNvPr id="22" name="Pentágono 4">
            <a:extLst>
              <a:ext uri="{FF2B5EF4-FFF2-40B4-BE49-F238E27FC236}">
                <a16:creationId xmlns:a16="http://schemas.microsoft.com/office/drawing/2014/main" id="{C5BDB24A-F0D7-48BC-9BC1-57ACA78649A6}"/>
              </a:ext>
            </a:extLst>
          </p:cNvPr>
          <p:cNvSpPr/>
          <p:nvPr/>
        </p:nvSpPr>
        <p:spPr>
          <a:xfrm>
            <a:off x="6467872" y="5044850"/>
            <a:ext cx="1152128" cy="2209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CRMSOFT 07</a:t>
            </a:r>
          </a:p>
        </p:txBody>
      </p:sp>
      <p:sp>
        <p:nvSpPr>
          <p:cNvPr id="23" name="Pentágono 4">
            <a:extLst>
              <a:ext uri="{FF2B5EF4-FFF2-40B4-BE49-F238E27FC236}">
                <a16:creationId xmlns:a16="http://schemas.microsoft.com/office/drawing/2014/main" id="{BFF4FF78-41C4-49B4-AF2E-4B14454E6EC7}"/>
              </a:ext>
            </a:extLst>
          </p:cNvPr>
          <p:cNvSpPr/>
          <p:nvPr/>
        </p:nvSpPr>
        <p:spPr>
          <a:xfrm>
            <a:off x="7616022" y="5664934"/>
            <a:ext cx="1152128" cy="2209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CRMSOFT 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128</Words>
  <Application>Microsoft Office PowerPoint</Application>
  <PresentationFormat>Presentación en pantalla (4:3)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Hoja de ruta del producto  (Agile Roadmap)  EDUMAKING CRM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Hamilton Sneider Guzman Salamanca</cp:lastModifiedBy>
  <cp:revision>49</cp:revision>
  <dcterms:created xsi:type="dcterms:W3CDTF">2013-07-13T16:52:20Z</dcterms:created>
  <dcterms:modified xsi:type="dcterms:W3CDTF">2021-09-06T01:55:13Z</dcterms:modified>
</cp:coreProperties>
</file>