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0" r:id="rId4"/>
    <p:sldId id="271" r:id="rId5"/>
    <p:sldId id="261" r:id="rId6"/>
    <p:sldId id="262" r:id="rId7"/>
    <p:sldId id="265" r:id="rId8"/>
    <p:sldId id="272" r:id="rId9"/>
    <p:sldId id="273"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469F4-548A-0F48-A47E-CB48B1F463B1}" v="125" dt="2023-01-25T17:04:59.761"/>
    <p1510:client id="{5640CA89-089C-B5A6-E171-406C8AECF567}" v="83" dt="2022-11-02T07:27:14.945"/>
    <p1510:client id="{BAFB656D-A1B6-BF2A-93A6-9DCA7A14E8ED}" v="92" dt="2023-01-25T04:21:08.149"/>
    <p1510:client id="{E63279E2-0064-4DEA-884E-0F727B1A65CE}" v="339" dt="2022-11-02T07:27:54.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95A6D5-9B58-4B34-A4F0-734745F59E5E}" type="doc">
      <dgm:prSet loTypeId="urn:microsoft.com/office/officeart/2005/8/layout/default" loCatId="list" qsTypeId="urn:microsoft.com/office/officeart/2005/8/quickstyle/simple5" qsCatId="simple" csTypeId="urn:microsoft.com/office/officeart/2005/8/colors/accent0_3" csCatId="mainScheme"/>
      <dgm:spPr/>
      <dgm:t>
        <a:bodyPr/>
        <a:lstStyle/>
        <a:p>
          <a:endParaRPr lang="en-US"/>
        </a:p>
      </dgm:t>
    </dgm:pt>
    <dgm:pt modelId="{EE77172B-254B-44EE-BBC7-ADC769E04ECA}">
      <dgm:prSet/>
      <dgm:spPr/>
      <dgm:t>
        <a:bodyPr/>
        <a:lstStyle/>
        <a:p>
          <a:r>
            <a:rPr lang="en-US"/>
            <a:t>absent</a:t>
          </a:r>
        </a:p>
      </dgm:t>
    </dgm:pt>
    <dgm:pt modelId="{D0ED7AD9-641F-4A95-9C42-7D869F22AF72}" type="parTrans" cxnId="{BA3475AA-4E45-4029-876B-0A0F6CAEE09C}">
      <dgm:prSet/>
      <dgm:spPr/>
      <dgm:t>
        <a:bodyPr/>
        <a:lstStyle/>
        <a:p>
          <a:endParaRPr lang="en-US"/>
        </a:p>
      </dgm:t>
    </dgm:pt>
    <dgm:pt modelId="{27A91995-421F-4839-AD0D-BF24C17970A8}" type="sibTrans" cxnId="{BA3475AA-4E45-4029-876B-0A0F6CAEE09C}">
      <dgm:prSet/>
      <dgm:spPr/>
      <dgm:t>
        <a:bodyPr/>
        <a:lstStyle/>
        <a:p>
          <a:endParaRPr lang="en-US"/>
        </a:p>
      </dgm:t>
    </dgm:pt>
    <dgm:pt modelId="{BD64F6D4-0630-4594-8A74-C684AA34BE72}">
      <dgm:prSet/>
      <dgm:spPr/>
      <dgm:t>
        <a:bodyPr/>
        <a:lstStyle/>
        <a:p>
          <a:r>
            <a:rPr lang="en-US"/>
            <a:t>near</a:t>
          </a:r>
        </a:p>
      </dgm:t>
    </dgm:pt>
    <dgm:pt modelId="{B545FCC4-4AA6-4C91-A1D0-73E9572257B0}" type="parTrans" cxnId="{790816B6-1560-464E-B6F2-65AECF6617BB}">
      <dgm:prSet/>
      <dgm:spPr/>
      <dgm:t>
        <a:bodyPr/>
        <a:lstStyle/>
        <a:p>
          <a:endParaRPr lang="en-US"/>
        </a:p>
      </dgm:t>
    </dgm:pt>
    <dgm:pt modelId="{850E27AE-C999-4B6F-A437-9DB5559F912A}" type="sibTrans" cxnId="{790816B6-1560-464E-B6F2-65AECF6617BB}">
      <dgm:prSet/>
      <dgm:spPr/>
      <dgm:t>
        <a:bodyPr/>
        <a:lstStyle/>
        <a:p>
          <a:endParaRPr lang="en-US"/>
        </a:p>
      </dgm:t>
    </dgm:pt>
    <dgm:pt modelId="{3A308F4B-2AAB-46CA-8F09-FD3243CCDF74}">
      <dgm:prSet/>
      <dgm:spPr/>
      <dgm:t>
        <a:bodyPr/>
        <a:lstStyle/>
        <a:p>
          <a:r>
            <a:rPr lang="en-US"/>
            <a:t>above</a:t>
          </a:r>
        </a:p>
      </dgm:t>
    </dgm:pt>
    <dgm:pt modelId="{593D43B4-943A-41BD-8DC1-EB577C323CF7}" type="parTrans" cxnId="{217F83BE-4C6E-4333-8F82-E2F7A3C9E154}">
      <dgm:prSet/>
      <dgm:spPr/>
      <dgm:t>
        <a:bodyPr/>
        <a:lstStyle/>
        <a:p>
          <a:endParaRPr lang="en-US"/>
        </a:p>
      </dgm:t>
    </dgm:pt>
    <dgm:pt modelId="{C08AA1B8-0506-46AF-A5A4-677D20FC9E11}" type="sibTrans" cxnId="{217F83BE-4C6E-4333-8F82-E2F7A3C9E154}">
      <dgm:prSet/>
      <dgm:spPr/>
      <dgm:t>
        <a:bodyPr/>
        <a:lstStyle/>
        <a:p>
          <a:endParaRPr lang="en-US"/>
        </a:p>
      </dgm:t>
    </dgm:pt>
    <dgm:pt modelId="{60E514CE-AA48-46D7-8FC9-50C66111A701}">
      <dgm:prSet/>
      <dgm:spPr/>
      <dgm:t>
        <a:bodyPr/>
        <a:lstStyle/>
        <a:p>
          <a:r>
            <a:rPr lang="en-US"/>
            <a:t>below</a:t>
          </a:r>
        </a:p>
      </dgm:t>
    </dgm:pt>
    <dgm:pt modelId="{5A5F2E42-0FCB-4188-8922-145CA2A17855}" type="parTrans" cxnId="{C9F9DB15-C5C1-4D02-9AAD-52486480CB67}">
      <dgm:prSet/>
      <dgm:spPr/>
      <dgm:t>
        <a:bodyPr/>
        <a:lstStyle/>
        <a:p>
          <a:endParaRPr lang="en-US"/>
        </a:p>
      </dgm:t>
    </dgm:pt>
    <dgm:pt modelId="{E4C33279-A90E-4ADF-A3EB-79EF7627B4AB}" type="sibTrans" cxnId="{C9F9DB15-C5C1-4D02-9AAD-52486480CB67}">
      <dgm:prSet/>
      <dgm:spPr/>
      <dgm:t>
        <a:bodyPr/>
        <a:lstStyle/>
        <a:p>
          <a:endParaRPr lang="en-US"/>
        </a:p>
      </dgm:t>
    </dgm:pt>
    <dgm:pt modelId="{6CDB10DA-9762-4DFA-8ABA-168C4CE3A14F}">
      <dgm:prSet/>
      <dgm:spPr/>
      <dgm:t>
        <a:bodyPr/>
        <a:lstStyle/>
        <a:p>
          <a:r>
            <a:rPr lang="en-US"/>
            <a:t>inside</a:t>
          </a:r>
        </a:p>
      </dgm:t>
    </dgm:pt>
    <dgm:pt modelId="{D1D0ADDE-1F9F-4CA2-9256-C8A896FDFD56}" type="parTrans" cxnId="{C624D9EF-88AF-43EB-8099-DFC02E161543}">
      <dgm:prSet/>
      <dgm:spPr/>
      <dgm:t>
        <a:bodyPr/>
        <a:lstStyle/>
        <a:p>
          <a:endParaRPr lang="en-US"/>
        </a:p>
      </dgm:t>
    </dgm:pt>
    <dgm:pt modelId="{70578854-CC83-450D-ABA8-5EA617D23EBA}" type="sibTrans" cxnId="{C624D9EF-88AF-43EB-8099-DFC02E161543}">
      <dgm:prSet/>
      <dgm:spPr/>
      <dgm:t>
        <a:bodyPr/>
        <a:lstStyle/>
        <a:p>
          <a:endParaRPr lang="en-US"/>
        </a:p>
      </dgm:t>
    </dgm:pt>
    <dgm:pt modelId="{85F01D5A-ADD1-4C96-BBB6-A6F889E48DB6}">
      <dgm:prSet/>
      <dgm:spPr/>
      <dgm:t>
        <a:bodyPr/>
        <a:lstStyle/>
        <a:p>
          <a:r>
            <a:rPr lang="en-US"/>
            <a:t>aligned</a:t>
          </a:r>
        </a:p>
      </dgm:t>
    </dgm:pt>
    <dgm:pt modelId="{232E70B3-A8B2-416D-B9BE-7166E6FCF7CB}" type="parTrans" cxnId="{6747BBA2-8CDD-4C4D-B1CF-7C208B5272BE}">
      <dgm:prSet/>
      <dgm:spPr/>
      <dgm:t>
        <a:bodyPr/>
        <a:lstStyle/>
        <a:p>
          <a:endParaRPr lang="en-US"/>
        </a:p>
      </dgm:t>
    </dgm:pt>
    <dgm:pt modelId="{C57E9D40-0574-45FC-ADF4-6558C09BDBAD}" type="sibTrans" cxnId="{6747BBA2-8CDD-4C4D-B1CF-7C208B5272BE}">
      <dgm:prSet/>
      <dgm:spPr/>
      <dgm:t>
        <a:bodyPr/>
        <a:lstStyle/>
        <a:p>
          <a:endParaRPr lang="en-US"/>
        </a:p>
      </dgm:t>
    </dgm:pt>
    <dgm:pt modelId="{98245222-8F4D-44D2-B66F-57AF81FF7FC7}">
      <dgm:prSet/>
      <dgm:spPr/>
      <dgm:t>
        <a:bodyPr/>
        <a:lstStyle/>
        <a:p>
          <a:r>
            <a:rPr lang="en-US"/>
            <a:t>centered</a:t>
          </a:r>
        </a:p>
      </dgm:t>
    </dgm:pt>
    <dgm:pt modelId="{5280071E-3B8F-4E17-9EAD-1AFEB7E6AF8F}" type="parTrans" cxnId="{DA1EF2BD-A8B8-4A90-AE32-F0AC84DD2CA6}">
      <dgm:prSet/>
      <dgm:spPr/>
      <dgm:t>
        <a:bodyPr/>
        <a:lstStyle/>
        <a:p>
          <a:endParaRPr lang="en-US"/>
        </a:p>
      </dgm:t>
    </dgm:pt>
    <dgm:pt modelId="{638F2E7B-E527-4286-82DC-4D52667A51ED}" type="sibTrans" cxnId="{DA1EF2BD-A8B8-4A90-AE32-F0AC84DD2CA6}">
      <dgm:prSet/>
      <dgm:spPr/>
      <dgm:t>
        <a:bodyPr/>
        <a:lstStyle/>
        <a:p>
          <a:endParaRPr lang="en-US"/>
        </a:p>
      </dgm:t>
    </dgm:pt>
    <dgm:pt modelId="{C60FE3C1-7360-4C4A-8DD2-AFC5568BAE05}">
      <dgm:prSet/>
      <dgm:spPr/>
      <dgm:t>
        <a:bodyPr/>
        <a:lstStyle/>
        <a:p>
          <a:r>
            <a:rPr lang="en-US"/>
            <a:t>color scheme</a:t>
          </a:r>
        </a:p>
      </dgm:t>
    </dgm:pt>
    <dgm:pt modelId="{263AFD15-ACFE-4B47-8003-49F4464AA7F6}" type="parTrans" cxnId="{6AF4B019-C24D-4748-93C8-84647ABE0E62}">
      <dgm:prSet/>
      <dgm:spPr/>
      <dgm:t>
        <a:bodyPr/>
        <a:lstStyle/>
        <a:p>
          <a:endParaRPr lang="en-US"/>
        </a:p>
      </dgm:t>
    </dgm:pt>
    <dgm:pt modelId="{FD6F0E0B-6124-4652-A7CF-109ED59A52B7}" type="sibTrans" cxnId="{6AF4B019-C24D-4748-93C8-84647ABE0E62}">
      <dgm:prSet/>
      <dgm:spPr/>
      <dgm:t>
        <a:bodyPr/>
        <a:lstStyle/>
        <a:p>
          <a:endParaRPr lang="en-US"/>
        </a:p>
      </dgm:t>
    </dgm:pt>
    <dgm:pt modelId="{BF825567-F788-444E-83F4-74B1A7DCFC54}">
      <dgm:prSet/>
      <dgm:spPr/>
      <dgm:t>
        <a:bodyPr/>
        <a:lstStyle/>
        <a:p>
          <a:r>
            <a:rPr lang="en-US"/>
            <a:t>component</a:t>
          </a:r>
        </a:p>
      </dgm:t>
    </dgm:pt>
    <dgm:pt modelId="{16E54311-B6E9-45FB-9443-B1039BFA72D2}" type="parTrans" cxnId="{8013BBA6-A6A5-405F-8E44-5BC549CBF2EC}">
      <dgm:prSet/>
      <dgm:spPr/>
      <dgm:t>
        <a:bodyPr/>
        <a:lstStyle/>
        <a:p>
          <a:endParaRPr lang="en-US"/>
        </a:p>
      </dgm:t>
    </dgm:pt>
    <dgm:pt modelId="{4EB24451-4937-46F4-AF31-0E15AD059CB9}" type="sibTrans" cxnId="{8013BBA6-A6A5-405F-8E44-5BC549CBF2EC}">
      <dgm:prSet/>
      <dgm:spPr/>
      <dgm:t>
        <a:bodyPr/>
        <a:lstStyle/>
        <a:p>
          <a:endParaRPr lang="en-US"/>
        </a:p>
      </dgm:t>
    </dgm:pt>
    <dgm:pt modelId="{3A2F461F-0E28-42A1-856E-DC846AB3C53C}">
      <dgm:prSet/>
      <dgm:spPr/>
      <dgm:t>
        <a:bodyPr/>
        <a:lstStyle/>
        <a:p>
          <a:r>
            <a:rPr lang="en-US"/>
            <a:t>visible</a:t>
          </a:r>
        </a:p>
      </dgm:t>
    </dgm:pt>
    <dgm:pt modelId="{F18FCC72-8606-4559-82EA-24E52B2999A3}" type="parTrans" cxnId="{32C4936F-9BA3-4D50-979E-15D930B61C85}">
      <dgm:prSet/>
      <dgm:spPr/>
      <dgm:t>
        <a:bodyPr/>
        <a:lstStyle/>
        <a:p>
          <a:endParaRPr lang="en-US"/>
        </a:p>
      </dgm:t>
    </dgm:pt>
    <dgm:pt modelId="{AA8E0E2F-D6C4-479E-949A-8C4977666B76}" type="sibTrans" cxnId="{32C4936F-9BA3-4D50-979E-15D930B61C85}">
      <dgm:prSet/>
      <dgm:spPr/>
      <dgm:t>
        <a:bodyPr/>
        <a:lstStyle/>
        <a:p>
          <a:endParaRPr lang="en-US"/>
        </a:p>
      </dgm:t>
    </dgm:pt>
    <dgm:pt modelId="{11F9CAA3-F488-47EA-9534-CBBA465CE6B7}">
      <dgm:prSet/>
      <dgm:spPr/>
      <dgm:t>
        <a:bodyPr/>
        <a:lstStyle/>
        <a:p>
          <a:r>
            <a:rPr lang="en-US"/>
            <a:t>text</a:t>
          </a:r>
        </a:p>
      </dgm:t>
    </dgm:pt>
    <dgm:pt modelId="{799A2F99-96ED-4FA7-903F-3917BA34AACF}" type="parTrans" cxnId="{5E1CA173-7B7C-4004-9229-337EB519E543}">
      <dgm:prSet/>
      <dgm:spPr/>
      <dgm:t>
        <a:bodyPr/>
        <a:lstStyle/>
        <a:p>
          <a:endParaRPr lang="en-US"/>
        </a:p>
      </dgm:t>
    </dgm:pt>
    <dgm:pt modelId="{656DF6B2-183B-4062-B17C-BDC97F7934C4}" type="sibTrans" cxnId="{5E1CA173-7B7C-4004-9229-337EB519E543}">
      <dgm:prSet/>
      <dgm:spPr/>
      <dgm:t>
        <a:bodyPr/>
        <a:lstStyle/>
        <a:p>
          <a:endParaRPr lang="en-US"/>
        </a:p>
      </dgm:t>
    </dgm:pt>
    <dgm:pt modelId="{83910F37-8DF0-49B6-BFB5-D09F9C91BBDF}">
      <dgm:prSet/>
      <dgm:spPr/>
      <dgm:t>
        <a:bodyPr/>
        <a:lstStyle/>
        <a:p>
          <a:r>
            <a:rPr lang="en-US"/>
            <a:t>on</a:t>
          </a:r>
        </a:p>
      </dgm:t>
    </dgm:pt>
    <dgm:pt modelId="{69F8AA18-5D6A-47F4-B4E4-B19F677E7B29}" type="parTrans" cxnId="{EE88D4FD-67E1-46DA-8103-F9BB91BAC147}">
      <dgm:prSet/>
      <dgm:spPr/>
      <dgm:t>
        <a:bodyPr/>
        <a:lstStyle/>
        <a:p>
          <a:endParaRPr lang="en-US"/>
        </a:p>
      </dgm:t>
    </dgm:pt>
    <dgm:pt modelId="{6C3DCDE6-509E-476F-AC42-A18B496DB1CF}" type="sibTrans" cxnId="{EE88D4FD-67E1-46DA-8103-F9BB91BAC147}">
      <dgm:prSet/>
      <dgm:spPr/>
      <dgm:t>
        <a:bodyPr/>
        <a:lstStyle/>
        <a:p>
          <a:endParaRPr lang="en-US"/>
        </a:p>
      </dgm:t>
    </dgm:pt>
    <dgm:pt modelId="{5F06522A-6A1A-403E-9EB8-5F1E8060AD95}">
      <dgm:prSet/>
      <dgm:spPr/>
      <dgm:t>
        <a:bodyPr/>
        <a:lstStyle/>
        <a:p>
          <a:r>
            <a:rPr lang="en-US"/>
            <a:t>width</a:t>
          </a:r>
        </a:p>
      </dgm:t>
    </dgm:pt>
    <dgm:pt modelId="{BFE8F16F-037B-4012-8A1D-C2C61F26717E}" type="parTrans" cxnId="{B105BBC0-89E5-4E33-80F1-2B69A8D285E0}">
      <dgm:prSet/>
      <dgm:spPr/>
      <dgm:t>
        <a:bodyPr/>
        <a:lstStyle/>
        <a:p>
          <a:endParaRPr lang="en-US"/>
        </a:p>
      </dgm:t>
    </dgm:pt>
    <dgm:pt modelId="{756E3850-62DC-4E9D-9D20-41D9AD2C2782}" type="sibTrans" cxnId="{B105BBC0-89E5-4E33-80F1-2B69A8D285E0}">
      <dgm:prSet/>
      <dgm:spPr/>
      <dgm:t>
        <a:bodyPr/>
        <a:lstStyle/>
        <a:p>
          <a:endParaRPr lang="en-US"/>
        </a:p>
      </dgm:t>
    </dgm:pt>
    <dgm:pt modelId="{57BB3B50-CB45-4C33-B68A-F6E23BC4FAE5}">
      <dgm:prSet/>
      <dgm:spPr/>
      <dgm:t>
        <a:bodyPr/>
        <a:lstStyle/>
        <a:p>
          <a:r>
            <a:rPr lang="en-US"/>
            <a:t>height</a:t>
          </a:r>
        </a:p>
      </dgm:t>
    </dgm:pt>
    <dgm:pt modelId="{B456103D-6784-49D9-BD05-346DE7C3A313}" type="parTrans" cxnId="{A61A40D5-4075-497D-92CE-B7C0DE12050D}">
      <dgm:prSet/>
      <dgm:spPr/>
      <dgm:t>
        <a:bodyPr/>
        <a:lstStyle/>
        <a:p>
          <a:endParaRPr lang="en-US"/>
        </a:p>
      </dgm:t>
    </dgm:pt>
    <dgm:pt modelId="{4BBD08F3-8ECD-43D7-9A53-3DD2C85D9BE5}" type="sibTrans" cxnId="{A61A40D5-4075-497D-92CE-B7C0DE12050D}">
      <dgm:prSet/>
      <dgm:spPr/>
      <dgm:t>
        <a:bodyPr/>
        <a:lstStyle/>
        <a:p>
          <a:endParaRPr lang="en-US"/>
        </a:p>
      </dgm:t>
    </dgm:pt>
    <dgm:pt modelId="{E5B4B2E0-3755-4C92-A736-CC1182B06332}">
      <dgm:prSet/>
      <dgm:spPr/>
      <dgm:t>
        <a:bodyPr/>
        <a:lstStyle/>
        <a:p>
          <a:r>
            <a:rPr lang="en-US"/>
            <a:t>contains</a:t>
          </a:r>
        </a:p>
      </dgm:t>
    </dgm:pt>
    <dgm:pt modelId="{3483F652-1B6B-45F4-9451-EE4D8020D543}" type="parTrans" cxnId="{3415F1AA-FDD0-4758-8951-9A668ED7D3B0}">
      <dgm:prSet/>
      <dgm:spPr/>
      <dgm:t>
        <a:bodyPr/>
        <a:lstStyle/>
        <a:p>
          <a:endParaRPr lang="en-US"/>
        </a:p>
      </dgm:t>
    </dgm:pt>
    <dgm:pt modelId="{700EE7F7-807E-4C11-AB43-25BF1C367366}" type="sibTrans" cxnId="{3415F1AA-FDD0-4758-8951-9A668ED7D3B0}">
      <dgm:prSet/>
      <dgm:spPr/>
      <dgm:t>
        <a:bodyPr/>
        <a:lstStyle/>
        <a:p>
          <a:endParaRPr lang="en-US"/>
        </a:p>
      </dgm:t>
    </dgm:pt>
    <dgm:pt modelId="{517A1573-3414-41AC-99E5-2B4C0DB5F3ED}">
      <dgm:prSet/>
      <dgm:spPr/>
      <dgm:t>
        <a:bodyPr/>
        <a:lstStyle/>
        <a:p>
          <a:r>
            <a:rPr lang="en-US"/>
            <a:t>image</a:t>
          </a:r>
        </a:p>
      </dgm:t>
    </dgm:pt>
    <dgm:pt modelId="{0C6A9CD3-12E1-4C28-8DBF-E46A19583970}" type="parTrans" cxnId="{7596EBBA-7E3C-416E-9DC0-ABAE234DDBD5}">
      <dgm:prSet/>
      <dgm:spPr/>
      <dgm:t>
        <a:bodyPr/>
        <a:lstStyle/>
        <a:p>
          <a:endParaRPr lang="en-US"/>
        </a:p>
      </dgm:t>
    </dgm:pt>
    <dgm:pt modelId="{F100E378-00F2-4E35-991F-17528199728C}" type="sibTrans" cxnId="{7596EBBA-7E3C-416E-9DC0-ABAE234DDBD5}">
      <dgm:prSet/>
      <dgm:spPr/>
      <dgm:t>
        <a:bodyPr/>
        <a:lstStyle/>
        <a:p>
          <a:endParaRPr lang="en-US"/>
        </a:p>
      </dgm:t>
    </dgm:pt>
    <dgm:pt modelId="{591CE868-53AE-44A6-9C76-734F7858CA59}" type="pres">
      <dgm:prSet presAssocID="{0395A6D5-9B58-4B34-A4F0-734745F59E5E}" presName="diagram" presStyleCnt="0">
        <dgm:presLayoutVars>
          <dgm:dir/>
          <dgm:resizeHandles val="exact"/>
        </dgm:presLayoutVars>
      </dgm:prSet>
      <dgm:spPr/>
    </dgm:pt>
    <dgm:pt modelId="{2563CEED-CA33-4741-960A-5E36324430FE}" type="pres">
      <dgm:prSet presAssocID="{EE77172B-254B-44EE-BBC7-ADC769E04ECA}" presName="node" presStyleLbl="node1" presStyleIdx="0" presStyleCnt="16">
        <dgm:presLayoutVars>
          <dgm:bulletEnabled val="1"/>
        </dgm:presLayoutVars>
      </dgm:prSet>
      <dgm:spPr/>
    </dgm:pt>
    <dgm:pt modelId="{5C2774B5-2B02-4D70-837F-AEB38DB14AA3}" type="pres">
      <dgm:prSet presAssocID="{27A91995-421F-4839-AD0D-BF24C17970A8}" presName="sibTrans" presStyleCnt="0"/>
      <dgm:spPr/>
    </dgm:pt>
    <dgm:pt modelId="{D276E51B-CC78-4467-81E3-9D88F892D860}" type="pres">
      <dgm:prSet presAssocID="{BD64F6D4-0630-4594-8A74-C684AA34BE72}" presName="node" presStyleLbl="node1" presStyleIdx="1" presStyleCnt="16">
        <dgm:presLayoutVars>
          <dgm:bulletEnabled val="1"/>
        </dgm:presLayoutVars>
      </dgm:prSet>
      <dgm:spPr/>
    </dgm:pt>
    <dgm:pt modelId="{F6DAD0CE-D409-4919-83CF-8082534C5516}" type="pres">
      <dgm:prSet presAssocID="{850E27AE-C999-4B6F-A437-9DB5559F912A}" presName="sibTrans" presStyleCnt="0"/>
      <dgm:spPr/>
    </dgm:pt>
    <dgm:pt modelId="{9EB093B9-8217-42D1-A96B-E15E37ADFE09}" type="pres">
      <dgm:prSet presAssocID="{3A308F4B-2AAB-46CA-8F09-FD3243CCDF74}" presName="node" presStyleLbl="node1" presStyleIdx="2" presStyleCnt="16">
        <dgm:presLayoutVars>
          <dgm:bulletEnabled val="1"/>
        </dgm:presLayoutVars>
      </dgm:prSet>
      <dgm:spPr/>
    </dgm:pt>
    <dgm:pt modelId="{542DC531-ADBB-4EC6-AA47-95D0380DFB22}" type="pres">
      <dgm:prSet presAssocID="{C08AA1B8-0506-46AF-A5A4-677D20FC9E11}" presName="sibTrans" presStyleCnt="0"/>
      <dgm:spPr/>
    </dgm:pt>
    <dgm:pt modelId="{143F0A87-C604-4B0F-8579-1871E3F36983}" type="pres">
      <dgm:prSet presAssocID="{60E514CE-AA48-46D7-8FC9-50C66111A701}" presName="node" presStyleLbl="node1" presStyleIdx="3" presStyleCnt="16">
        <dgm:presLayoutVars>
          <dgm:bulletEnabled val="1"/>
        </dgm:presLayoutVars>
      </dgm:prSet>
      <dgm:spPr/>
    </dgm:pt>
    <dgm:pt modelId="{6AA0123D-1BA4-45C1-BC18-21BA99F0713C}" type="pres">
      <dgm:prSet presAssocID="{E4C33279-A90E-4ADF-A3EB-79EF7627B4AB}" presName="sibTrans" presStyleCnt="0"/>
      <dgm:spPr/>
    </dgm:pt>
    <dgm:pt modelId="{611519FE-618B-4E80-BBFA-0938C3AF65BC}" type="pres">
      <dgm:prSet presAssocID="{6CDB10DA-9762-4DFA-8ABA-168C4CE3A14F}" presName="node" presStyleLbl="node1" presStyleIdx="4" presStyleCnt="16">
        <dgm:presLayoutVars>
          <dgm:bulletEnabled val="1"/>
        </dgm:presLayoutVars>
      </dgm:prSet>
      <dgm:spPr/>
    </dgm:pt>
    <dgm:pt modelId="{0791C7C0-CB0A-4BF0-B461-7EDCE3185F83}" type="pres">
      <dgm:prSet presAssocID="{70578854-CC83-450D-ABA8-5EA617D23EBA}" presName="sibTrans" presStyleCnt="0"/>
      <dgm:spPr/>
    </dgm:pt>
    <dgm:pt modelId="{AA31F5BF-5810-4651-9434-2738709752AC}" type="pres">
      <dgm:prSet presAssocID="{85F01D5A-ADD1-4C96-BBB6-A6F889E48DB6}" presName="node" presStyleLbl="node1" presStyleIdx="5" presStyleCnt="16">
        <dgm:presLayoutVars>
          <dgm:bulletEnabled val="1"/>
        </dgm:presLayoutVars>
      </dgm:prSet>
      <dgm:spPr/>
    </dgm:pt>
    <dgm:pt modelId="{942A3DDD-A595-4EBA-84A2-986BFEF5D7BC}" type="pres">
      <dgm:prSet presAssocID="{C57E9D40-0574-45FC-ADF4-6558C09BDBAD}" presName="sibTrans" presStyleCnt="0"/>
      <dgm:spPr/>
    </dgm:pt>
    <dgm:pt modelId="{97138F63-FE60-4741-AF53-3622AC2DC1E8}" type="pres">
      <dgm:prSet presAssocID="{98245222-8F4D-44D2-B66F-57AF81FF7FC7}" presName="node" presStyleLbl="node1" presStyleIdx="6" presStyleCnt="16">
        <dgm:presLayoutVars>
          <dgm:bulletEnabled val="1"/>
        </dgm:presLayoutVars>
      </dgm:prSet>
      <dgm:spPr/>
    </dgm:pt>
    <dgm:pt modelId="{911A0BDD-E7FD-4D99-A9EC-C879106F4B2F}" type="pres">
      <dgm:prSet presAssocID="{638F2E7B-E527-4286-82DC-4D52667A51ED}" presName="sibTrans" presStyleCnt="0"/>
      <dgm:spPr/>
    </dgm:pt>
    <dgm:pt modelId="{28B2703D-3084-4C77-9278-17509D3F98FA}" type="pres">
      <dgm:prSet presAssocID="{C60FE3C1-7360-4C4A-8DD2-AFC5568BAE05}" presName="node" presStyleLbl="node1" presStyleIdx="7" presStyleCnt="16">
        <dgm:presLayoutVars>
          <dgm:bulletEnabled val="1"/>
        </dgm:presLayoutVars>
      </dgm:prSet>
      <dgm:spPr/>
    </dgm:pt>
    <dgm:pt modelId="{050B7571-55EB-48DC-BEC9-9477B501C1E6}" type="pres">
      <dgm:prSet presAssocID="{FD6F0E0B-6124-4652-A7CF-109ED59A52B7}" presName="sibTrans" presStyleCnt="0"/>
      <dgm:spPr/>
    </dgm:pt>
    <dgm:pt modelId="{D3CBF6A9-57E2-45BA-8B81-9F819B901FD1}" type="pres">
      <dgm:prSet presAssocID="{BF825567-F788-444E-83F4-74B1A7DCFC54}" presName="node" presStyleLbl="node1" presStyleIdx="8" presStyleCnt="16">
        <dgm:presLayoutVars>
          <dgm:bulletEnabled val="1"/>
        </dgm:presLayoutVars>
      </dgm:prSet>
      <dgm:spPr/>
    </dgm:pt>
    <dgm:pt modelId="{7042B591-E953-4D26-B810-A2CF73CBACA5}" type="pres">
      <dgm:prSet presAssocID="{4EB24451-4937-46F4-AF31-0E15AD059CB9}" presName="sibTrans" presStyleCnt="0"/>
      <dgm:spPr/>
    </dgm:pt>
    <dgm:pt modelId="{094AB0AF-4141-41CD-AD1F-DA7AC8A800E5}" type="pres">
      <dgm:prSet presAssocID="{3A2F461F-0E28-42A1-856E-DC846AB3C53C}" presName="node" presStyleLbl="node1" presStyleIdx="9" presStyleCnt="16">
        <dgm:presLayoutVars>
          <dgm:bulletEnabled val="1"/>
        </dgm:presLayoutVars>
      </dgm:prSet>
      <dgm:spPr/>
    </dgm:pt>
    <dgm:pt modelId="{CC6F884C-DA13-4E2C-A023-5A0DDE5F84E9}" type="pres">
      <dgm:prSet presAssocID="{AA8E0E2F-D6C4-479E-949A-8C4977666B76}" presName="sibTrans" presStyleCnt="0"/>
      <dgm:spPr/>
    </dgm:pt>
    <dgm:pt modelId="{08BA15B8-5133-4D88-B35A-0284A090DB12}" type="pres">
      <dgm:prSet presAssocID="{11F9CAA3-F488-47EA-9534-CBBA465CE6B7}" presName="node" presStyleLbl="node1" presStyleIdx="10" presStyleCnt="16">
        <dgm:presLayoutVars>
          <dgm:bulletEnabled val="1"/>
        </dgm:presLayoutVars>
      </dgm:prSet>
      <dgm:spPr/>
    </dgm:pt>
    <dgm:pt modelId="{28D0CB2F-F665-4539-A5F6-956C84A8E3C4}" type="pres">
      <dgm:prSet presAssocID="{656DF6B2-183B-4062-B17C-BDC97F7934C4}" presName="sibTrans" presStyleCnt="0"/>
      <dgm:spPr/>
    </dgm:pt>
    <dgm:pt modelId="{21AAB3CE-48C5-4D9B-8FF4-6EC15F1251AB}" type="pres">
      <dgm:prSet presAssocID="{83910F37-8DF0-49B6-BFB5-D09F9C91BBDF}" presName="node" presStyleLbl="node1" presStyleIdx="11" presStyleCnt="16">
        <dgm:presLayoutVars>
          <dgm:bulletEnabled val="1"/>
        </dgm:presLayoutVars>
      </dgm:prSet>
      <dgm:spPr/>
    </dgm:pt>
    <dgm:pt modelId="{A9C41B66-1150-4623-9706-EFEA7831A07F}" type="pres">
      <dgm:prSet presAssocID="{6C3DCDE6-509E-476F-AC42-A18B496DB1CF}" presName="sibTrans" presStyleCnt="0"/>
      <dgm:spPr/>
    </dgm:pt>
    <dgm:pt modelId="{0759F150-DE6D-4A6F-A834-E5FF727F6572}" type="pres">
      <dgm:prSet presAssocID="{5F06522A-6A1A-403E-9EB8-5F1E8060AD95}" presName="node" presStyleLbl="node1" presStyleIdx="12" presStyleCnt="16">
        <dgm:presLayoutVars>
          <dgm:bulletEnabled val="1"/>
        </dgm:presLayoutVars>
      </dgm:prSet>
      <dgm:spPr/>
    </dgm:pt>
    <dgm:pt modelId="{A5EB6255-75BF-433B-AD49-02F44BD18FD2}" type="pres">
      <dgm:prSet presAssocID="{756E3850-62DC-4E9D-9D20-41D9AD2C2782}" presName="sibTrans" presStyleCnt="0"/>
      <dgm:spPr/>
    </dgm:pt>
    <dgm:pt modelId="{CD4D7E50-D5EC-4A78-B024-0E21C477E177}" type="pres">
      <dgm:prSet presAssocID="{57BB3B50-CB45-4C33-B68A-F6E23BC4FAE5}" presName="node" presStyleLbl="node1" presStyleIdx="13" presStyleCnt="16">
        <dgm:presLayoutVars>
          <dgm:bulletEnabled val="1"/>
        </dgm:presLayoutVars>
      </dgm:prSet>
      <dgm:spPr/>
    </dgm:pt>
    <dgm:pt modelId="{E6670412-5B3D-4235-912F-FFA7674D2B6A}" type="pres">
      <dgm:prSet presAssocID="{4BBD08F3-8ECD-43D7-9A53-3DD2C85D9BE5}" presName="sibTrans" presStyleCnt="0"/>
      <dgm:spPr/>
    </dgm:pt>
    <dgm:pt modelId="{35A8809F-7516-4BF0-A0F1-9192CCDD1223}" type="pres">
      <dgm:prSet presAssocID="{E5B4B2E0-3755-4C92-A736-CC1182B06332}" presName="node" presStyleLbl="node1" presStyleIdx="14" presStyleCnt="16">
        <dgm:presLayoutVars>
          <dgm:bulletEnabled val="1"/>
        </dgm:presLayoutVars>
      </dgm:prSet>
      <dgm:spPr/>
    </dgm:pt>
    <dgm:pt modelId="{59CC5A2D-3B75-4D7A-B681-7E28DBF5353B}" type="pres">
      <dgm:prSet presAssocID="{700EE7F7-807E-4C11-AB43-25BF1C367366}" presName="sibTrans" presStyleCnt="0"/>
      <dgm:spPr/>
    </dgm:pt>
    <dgm:pt modelId="{7DBB5B7F-39C6-44E5-8A59-ED5169CC22AF}" type="pres">
      <dgm:prSet presAssocID="{517A1573-3414-41AC-99E5-2B4C0DB5F3ED}" presName="node" presStyleLbl="node1" presStyleIdx="15" presStyleCnt="16">
        <dgm:presLayoutVars>
          <dgm:bulletEnabled val="1"/>
        </dgm:presLayoutVars>
      </dgm:prSet>
      <dgm:spPr/>
    </dgm:pt>
  </dgm:ptLst>
  <dgm:cxnLst>
    <dgm:cxn modelId="{E908C607-E069-4BA3-B72E-85EB82F412A1}" type="presOf" srcId="{11F9CAA3-F488-47EA-9534-CBBA465CE6B7}" destId="{08BA15B8-5133-4D88-B35A-0284A090DB12}" srcOrd="0" destOrd="0" presId="urn:microsoft.com/office/officeart/2005/8/layout/default"/>
    <dgm:cxn modelId="{FBF62A09-4C1D-4A75-90F5-2718A0F49E87}" type="presOf" srcId="{BF825567-F788-444E-83F4-74B1A7DCFC54}" destId="{D3CBF6A9-57E2-45BA-8B81-9F819B901FD1}" srcOrd="0" destOrd="0" presId="urn:microsoft.com/office/officeart/2005/8/layout/default"/>
    <dgm:cxn modelId="{C9F9DB15-C5C1-4D02-9AAD-52486480CB67}" srcId="{0395A6D5-9B58-4B34-A4F0-734745F59E5E}" destId="{60E514CE-AA48-46D7-8FC9-50C66111A701}" srcOrd="3" destOrd="0" parTransId="{5A5F2E42-0FCB-4188-8922-145CA2A17855}" sibTransId="{E4C33279-A90E-4ADF-A3EB-79EF7627B4AB}"/>
    <dgm:cxn modelId="{82D32A19-5515-46E2-BAC3-011D8F6BF0CC}" type="presOf" srcId="{EE77172B-254B-44EE-BBC7-ADC769E04ECA}" destId="{2563CEED-CA33-4741-960A-5E36324430FE}" srcOrd="0" destOrd="0" presId="urn:microsoft.com/office/officeart/2005/8/layout/default"/>
    <dgm:cxn modelId="{6AF4B019-C24D-4748-93C8-84647ABE0E62}" srcId="{0395A6D5-9B58-4B34-A4F0-734745F59E5E}" destId="{C60FE3C1-7360-4C4A-8DD2-AFC5568BAE05}" srcOrd="7" destOrd="0" parTransId="{263AFD15-ACFE-4B47-8003-49F4464AA7F6}" sibTransId="{FD6F0E0B-6124-4652-A7CF-109ED59A52B7}"/>
    <dgm:cxn modelId="{6310FF2C-D31F-4E26-A511-26620012E768}" type="presOf" srcId="{3A2F461F-0E28-42A1-856E-DC846AB3C53C}" destId="{094AB0AF-4141-41CD-AD1F-DA7AC8A800E5}" srcOrd="0" destOrd="0" presId="urn:microsoft.com/office/officeart/2005/8/layout/default"/>
    <dgm:cxn modelId="{E9838F6B-37A7-49C8-B6C3-01A1CA37764A}" type="presOf" srcId="{85F01D5A-ADD1-4C96-BBB6-A6F889E48DB6}" destId="{AA31F5BF-5810-4651-9434-2738709752AC}" srcOrd="0" destOrd="0" presId="urn:microsoft.com/office/officeart/2005/8/layout/default"/>
    <dgm:cxn modelId="{32C4936F-9BA3-4D50-979E-15D930B61C85}" srcId="{0395A6D5-9B58-4B34-A4F0-734745F59E5E}" destId="{3A2F461F-0E28-42A1-856E-DC846AB3C53C}" srcOrd="9" destOrd="0" parTransId="{F18FCC72-8606-4559-82EA-24E52B2999A3}" sibTransId="{AA8E0E2F-D6C4-479E-949A-8C4977666B76}"/>
    <dgm:cxn modelId="{5E1CA173-7B7C-4004-9229-337EB519E543}" srcId="{0395A6D5-9B58-4B34-A4F0-734745F59E5E}" destId="{11F9CAA3-F488-47EA-9534-CBBA465CE6B7}" srcOrd="10" destOrd="0" parTransId="{799A2F99-96ED-4FA7-903F-3917BA34AACF}" sibTransId="{656DF6B2-183B-4062-B17C-BDC97F7934C4}"/>
    <dgm:cxn modelId="{28052B74-6FEF-4955-8034-F7BAAE932048}" type="presOf" srcId="{0395A6D5-9B58-4B34-A4F0-734745F59E5E}" destId="{591CE868-53AE-44A6-9C76-734F7858CA59}" srcOrd="0" destOrd="0" presId="urn:microsoft.com/office/officeart/2005/8/layout/default"/>
    <dgm:cxn modelId="{86FC6277-81CF-43D8-8545-080901B2DBD1}" type="presOf" srcId="{517A1573-3414-41AC-99E5-2B4C0DB5F3ED}" destId="{7DBB5B7F-39C6-44E5-8A59-ED5169CC22AF}" srcOrd="0" destOrd="0" presId="urn:microsoft.com/office/officeart/2005/8/layout/default"/>
    <dgm:cxn modelId="{63253178-5DA0-4274-A10C-216E20E78382}" type="presOf" srcId="{60E514CE-AA48-46D7-8FC9-50C66111A701}" destId="{143F0A87-C604-4B0F-8579-1871E3F36983}" srcOrd="0" destOrd="0" presId="urn:microsoft.com/office/officeart/2005/8/layout/default"/>
    <dgm:cxn modelId="{EAC94185-0596-4092-B5A8-C76A10362135}" type="presOf" srcId="{83910F37-8DF0-49B6-BFB5-D09F9C91BBDF}" destId="{21AAB3CE-48C5-4D9B-8FF4-6EC15F1251AB}" srcOrd="0" destOrd="0" presId="urn:microsoft.com/office/officeart/2005/8/layout/default"/>
    <dgm:cxn modelId="{6747BBA2-8CDD-4C4D-B1CF-7C208B5272BE}" srcId="{0395A6D5-9B58-4B34-A4F0-734745F59E5E}" destId="{85F01D5A-ADD1-4C96-BBB6-A6F889E48DB6}" srcOrd="5" destOrd="0" parTransId="{232E70B3-A8B2-416D-B9BE-7166E6FCF7CB}" sibTransId="{C57E9D40-0574-45FC-ADF4-6558C09BDBAD}"/>
    <dgm:cxn modelId="{8013BBA6-A6A5-405F-8E44-5BC549CBF2EC}" srcId="{0395A6D5-9B58-4B34-A4F0-734745F59E5E}" destId="{BF825567-F788-444E-83F4-74B1A7DCFC54}" srcOrd="8" destOrd="0" parTransId="{16E54311-B6E9-45FB-9443-B1039BFA72D2}" sibTransId="{4EB24451-4937-46F4-AF31-0E15AD059CB9}"/>
    <dgm:cxn modelId="{F6C4D0A6-C764-48A2-B620-C226068DE6C2}" type="presOf" srcId="{3A308F4B-2AAB-46CA-8F09-FD3243CCDF74}" destId="{9EB093B9-8217-42D1-A96B-E15E37ADFE09}" srcOrd="0" destOrd="0" presId="urn:microsoft.com/office/officeart/2005/8/layout/default"/>
    <dgm:cxn modelId="{BA3475AA-4E45-4029-876B-0A0F6CAEE09C}" srcId="{0395A6D5-9B58-4B34-A4F0-734745F59E5E}" destId="{EE77172B-254B-44EE-BBC7-ADC769E04ECA}" srcOrd="0" destOrd="0" parTransId="{D0ED7AD9-641F-4A95-9C42-7D869F22AF72}" sibTransId="{27A91995-421F-4839-AD0D-BF24C17970A8}"/>
    <dgm:cxn modelId="{3415F1AA-FDD0-4758-8951-9A668ED7D3B0}" srcId="{0395A6D5-9B58-4B34-A4F0-734745F59E5E}" destId="{E5B4B2E0-3755-4C92-A736-CC1182B06332}" srcOrd="14" destOrd="0" parTransId="{3483F652-1B6B-45F4-9451-EE4D8020D543}" sibTransId="{700EE7F7-807E-4C11-AB43-25BF1C367366}"/>
    <dgm:cxn modelId="{E15DC0AC-FB15-446A-9BBD-F9D96118C350}" type="presOf" srcId="{C60FE3C1-7360-4C4A-8DD2-AFC5568BAE05}" destId="{28B2703D-3084-4C77-9278-17509D3F98FA}" srcOrd="0" destOrd="0" presId="urn:microsoft.com/office/officeart/2005/8/layout/default"/>
    <dgm:cxn modelId="{2FF15CB4-0409-4400-BA74-87AE11DE8B68}" type="presOf" srcId="{BD64F6D4-0630-4594-8A74-C684AA34BE72}" destId="{D276E51B-CC78-4467-81E3-9D88F892D860}" srcOrd="0" destOrd="0" presId="urn:microsoft.com/office/officeart/2005/8/layout/default"/>
    <dgm:cxn modelId="{790816B6-1560-464E-B6F2-65AECF6617BB}" srcId="{0395A6D5-9B58-4B34-A4F0-734745F59E5E}" destId="{BD64F6D4-0630-4594-8A74-C684AA34BE72}" srcOrd="1" destOrd="0" parTransId="{B545FCC4-4AA6-4C91-A1D0-73E9572257B0}" sibTransId="{850E27AE-C999-4B6F-A437-9DB5559F912A}"/>
    <dgm:cxn modelId="{7596EBBA-7E3C-416E-9DC0-ABAE234DDBD5}" srcId="{0395A6D5-9B58-4B34-A4F0-734745F59E5E}" destId="{517A1573-3414-41AC-99E5-2B4C0DB5F3ED}" srcOrd="15" destOrd="0" parTransId="{0C6A9CD3-12E1-4C28-8DBF-E46A19583970}" sibTransId="{F100E378-00F2-4E35-991F-17528199728C}"/>
    <dgm:cxn modelId="{DA1EF2BD-A8B8-4A90-AE32-F0AC84DD2CA6}" srcId="{0395A6D5-9B58-4B34-A4F0-734745F59E5E}" destId="{98245222-8F4D-44D2-B66F-57AF81FF7FC7}" srcOrd="6" destOrd="0" parTransId="{5280071E-3B8F-4E17-9EAD-1AFEB7E6AF8F}" sibTransId="{638F2E7B-E527-4286-82DC-4D52667A51ED}"/>
    <dgm:cxn modelId="{217F83BE-4C6E-4333-8F82-E2F7A3C9E154}" srcId="{0395A6D5-9B58-4B34-A4F0-734745F59E5E}" destId="{3A308F4B-2AAB-46CA-8F09-FD3243CCDF74}" srcOrd="2" destOrd="0" parTransId="{593D43B4-943A-41BD-8DC1-EB577C323CF7}" sibTransId="{C08AA1B8-0506-46AF-A5A4-677D20FC9E11}"/>
    <dgm:cxn modelId="{B105BBC0-89E5-4E33-80F1-2B69A8D285E0}" srcId="{0395A6D5-9B58-4B34-A4F0-734745F59E5E}" destId="{5F06522A-6A1A-403E-9EB8-5F1E8060AD95}" srcOrd="12" destOrd="0" parTransId="{BFE8F16F-037B-4012-8A1D-C2C61F26717E}" sibTransId="{756E3850-62DC-4E9D-9D20-41D9AD2C2782}"/>
    <dgm:cxn modelId="{55720AD3-41A9-4EFC-9AFE-DFE50EE2912B}" type="presOf" srcId="{98245222-8F4D-44D2-B66F-57AF81FF7FC7}" destId="{97138F63-FE60-4741-AF53-3622AC2DC1E8}" srcOrd="0" destOrd="0" presId="urn:microsoft.com/office/officeart/2005/8/layout/default"/>
    <dgm:cxn modelId="{A61A40D5-4075-497D-92CE-B7C0DE12050D}" srcId="{0395A6D5-9B58-4B34-A4F0-734745F59E5E}" destId="{57BB3B50-CB45-4C33-B68A-F6E23BC4FAE5}" srcOrd="13" destOrd="0" parTransId="{B456103D-6784-49D9-BD05-346DE7C3A313}" sibTransId="{4BBD08F3-8ECD-43D7-9A53-3DD2C85D9BE5}"/>
    <dgm:cxn modelId="{114A53E3-94E3-415A-9314-D810E620944A}" type="presOf" srcId="{5F06522A-6A1A-403E-9EB8-5F1E8060AD95}" destId="{0759F150-DE6D-4A6F-A834-E5FF727F6572}" srcOrd="0" destOrd="0" presId="urn:microsoft.com/office/officeart/2005/8/layout/default"/>
    <dgm:cxn modelId="{F2327BE8-770A-45B8-8D19-7050E8A25326}" type="presOf" srcId="{57BB3B50-CB45-4C33-B68A-F6E23BC4FAE5}" destId="{CD4D7E50-D5EC-4A78-B024-0E21C477E177}" srcOrd="0" destOrd="0" presId="urn:microsoft.com/office/officeart/2005/8/layout/default"/>
    <dgm:cxn modelId="{C624D9EF-88AF-43EB-8099-DFC02E161543}" srcId="{0395A6D5-9B58-4B34-A4F0-734745F59E5E}" destId="{6CDB10DA-9762-4DFA-8ABA-168C4CE3A14F}" srcOrd="4" destOrd="0" parTransId="{D1D0ADDE-1F9F-4CA2-9256-C8A896FDFD56}" sibTransId="{70578854-CC83-450D-ABA8-5EA617D23EBA}"/>
    <dgm:cxn modelId="{9347BBFD-BC69-4EE1-BEE9-5AC2C928DE06}" type="presOf" srcId="{6CDB10DA-9762-4DFA-8ABA-168C4CE3A14F}" destId="{611519FE-618B-4E80-BBFA-0938C3AF65BC}" srcOrd="0" destOrd="0" presId="urn:microsoft.com/office/officeart/2005/8/layout/default"/>
    <dgm:cxn modelId="{EE88D4FD-67E1-46DA-8103-F9BB91BAC147}" srcId="{0395A6D5-9B58-4B34-A4F0-734745F59E5E}" destId="{83910F37-8DF0-49B6-BFB5-D09F9C91BBDF}" srcOrd="11" destOrd="0" parTransId="{69F8AA18-5D6A-47F4-B4E4-B19F677E7B29}" sibTransId="{6C3DCDE6-509E-476F-AC42-A18B496DB1CF}"/>
    <dgm:cxn modelId="{ED65D5FE-4C36-40D4-86A4-D3A926231372}" type="presOf" srcId="{E5B4B2E0-3755-4C92-A736-CC1182B06332}" destId="{35A8809F-7516-4BF0-A0F1-9192CCDD1223}" srcOrd="0" destOrd="0" presId="urn:microsoft.com/office/officeart/2005/8/layout/default"/>
    <dgm:cxn modelId="{30CB9E51-58EC-4E2E-A50A-02522FE573DC}" type="presParOf" srcId="{591CE868-53AE-44A6-9C76-734F7858CA59}" destId="{2563CEED-CA33-4741-960A-5E36324430FE}" srcOrd="0" destOrd="0" presId="urn:microsoft.com/office/officeart/2005/8/layout/default"/>
    <dgm:cxn modelId="{A212B4CD-6101-4B41-8EA2-CE4B11E3158D}" type="presParOf" srcId="{591CE868-53AE-44A6-9C76-734F7858CA59}" destId="{5C2774B5-2B02-4D70-837F-AEB38DB14AA3}" srcOrd="1" destOrd="0" presId="urn:microsoft.com/office/officeart/2005/8/layout/default"/>
    <dgm:cxn modelId="{F56C444C-5EBE-4895-8957-2ACBEB1E0B3A}" type="presParOf" srcId="{591CE868-53AE-44A6-9C76-734F7858CA59}" destId="{D276E51B-CC78-4467-81E3-9D88F892D860}" srcOrd="2" destOrd="0" presId="urn:microsoft.com/office/officeart/2005/8/layout/default"/>
    <dgm:cxn modelId="{F8DFAE24-5269-4A77-A5B1-473A65D5FBD7}" type="presParOf" srcId="{591CE868-53AE-44A6-9C76-734F7858CA59}" destId="{F6DAD0CE-D409-4919-83CF-8082534C5516}" srcOrd="3" destOrd="0" presId="urn:microsoft.com/office/officeart/2005/8/layout/default"/>
    <dgm:cxn modelId="{3133B400-9781-4A89-B095-853E4B567217}" type="presParOf" srcId="{591CE868-53AE-44A6-9C76-734F7858CA59}" destId="{9EB093B9-8217-42D1-A96B-E15E37ADFE09}" srcOrd="4" destOrd="0" presId="urn:microsoft.com/office/officeart/2005/8/layout/default"/>
    <dgm:cxn modelId="{DBE754EC-9D78-4EEA-ADE4-9B1C723BF2FB}" type="presParOf" srcId="{591CE868-53AE-44A6-9C76-734F7858CA59}" destId="{542DC531-ADBB-4EC6-AA47-95D0380DFB22}" srcOrd="5" destOrd="0" presId="urn:microsoft.com/office/officeart/2005/8/layout/default"/>
    <dgm:cxn modelId="{89D3253E-E02E-4E9F-9796-09D6F4B742A3}" type="presParOf" srcId="{591CE868-53AE-44A6-9C76-734F7858CA59}" destId="{143F0A87-C604-4B0F-8579-1871E3F36983}" srcOrd="6" destOrd="0" presId="urn:microsoft.com/office/officeart/2005/8/layout/default"/>
    <dgm:cxn modelId="{43CC3264-D4A5-4B70-ADFE-FC7E0270C069}" type="presParOf" srcId="{591CE868-53AE-44A6-9C76-734F7858CA59}" destId="{6AA0123D-1BA4-45C1-BC18-21BA99F0713C}" srcOrd="7" destOrd="0" presId="urn:microsoft.com/office/officeart/2005/8/layout/default"/>
    <dgm:cxn modelId="{AC6F94FD-3531-4F30-B13A-A10DC430CA09}" type="presParOf" srcId="{591CE868-53AE-44A6-9C76-734F7858CA59}" destId="{611519FE-618B-4E80-BBFA-0938C3AF65BC}" srcOrd="8" destOrd="0" presId="urn:microsoft.com/office/officeart/2005/8/layout/default"/>
    <dgm:cxn modelId="{63BC49CF-DF66-4987-BBD4-7B4EB7C662DB}" type="presParOf" srcId="{591CE868-53AE-44A6-9C76-734F7858CA59}" destId="{0791C7C0-CB0A-4BF0-B461-7EDCE3185F83}" srcOrd="9" destOrd="0" presId="urn:microsoft.com/office/officeart/2005/8/layout/default"/>
    <dgm:cxn modelId="{92ECDCF9-A5BC-4FE0-9827-C28A7C19D095}" type="presParOf" srcId="{591CE868-53AE-44A6-9C76-734F7858CA59}" destId="{AA31F5BF-5810-4651-9434-2738709752AC}" srcOrd="10" destOrd="0" presId="urn:microsoft.com/office/officeart/2005/8/layout/default"/>
    <dgm:cxn modelId="{37598413-267D-416D-B932-78304F75E691}" type="presParOf" srcId="{591CE868-53AE-44A6-9C76-734F7858CA59}" destId="{942A3DDD-A595-4EBA-84A2-986BFEF5D7BC}" srcOrd="11" destOrd="0" presId="urn:microsoft.com/office/officeart/2005/8/layout/default"/>
    <dgm:cxn modelId="{E1706B70-C7A0-4983-9F22-383CC9CB0222}" type="presParOf" srcId="{591CE868-53AE-44A6-9C76-734F7858CA59}" destId="{97138F63-FE60-4741-AF53-3622AC2DC1E8}" srcOrd="12" destOrd="0" presId="urn:microsoft.com/office/officeart/2005/8/layout/default"/>
    <dgm:cxn modelId="{8010F14A-A4D8-4D23-8AAD-CB8947E98611}" type="presParOf" srcId="{591CE868-53AE-44A6-9C76-734F7858CA59}" destId="{911A0BDD-E7FD-4D99-A9EC-C879106F4B2F}" srcOrd="13" destOrd="0" presId="urn:microsoft.com/office/officeart/2005/8/layout/default"/>
    <dgm:cxn modelId="{2CD22442-CA49-4B4D-8D64-1AF4B4465F24}" type="presParOf" srcId="{591CE868-53AE-44A6-9C76-734F7858CA59}" destId="{28B2703D-3084-4C77-9278-17509D3F98FA}" srcOrd="14" destOrd="0" presId="urn:microsoft.com/office/officeart/2005/8/layout/default"/>
    <dgm:cxn modelId="{80B4D0AF-D7F2-415F-8EC8-A3E6BCFA0271}" type="presParOf" srcId="{591CE868-53AE-44A6-9C76-734F7858CA59}" destId="{050B7571-55EB-48DC-BEC9-9477B501C1E6}" srcOrd="15" destOrd="0" presId="urn:microsoft.com/office/officeart/2005/8/layout/default"/>
    <dgm:cxn modelId="{2C7809F9-0A06-41D6-86A6-412748E52CB2}" type="presParOf" srcId="{591CE868-53AE-44A6-9C76-734F7858CA59}" destId="{D3CBF6A9-57E2-45BA-8B81-9F819B901FD1}" srcOrd="16" destOrd="0" presId="urn:microsoft.com/office/officeart/2005/8/layout/default"/>
    <dgm:cxn modelId="{FD268B8B-19EC-408D-B3F8-DEDFC59369BE}" type="presParOf" srcId="{591CE868-53AE-44A6-9C76-734F7858CA59}" destId="{7042B591-E953-4D26-B810-A2CF73CBACA5}" srcOrd="17" destOrd="0" presId="urn:microsoft.com/office/officeart/2005/8/layout/default"/>
    <dgm:cxn modelId="{E9EA1FFB-13D0-4757-AE43-35D013F9BF67}" type="presParOf" srcId="{591CE868-53AE-44A6-9C76-734F7858CA59}" destId="{094AB0AF-4141-41CD-AD1F-DA7AC8A800E5}" srcOrd="18" destOrd="0" presId="urn:microsoft.com/office/officeart/2005/8/layout/default"/>
    <dgm:cxn modelId="{1A131019-41EA-455C-A37C-CB5131E30EFD}" type="presParOf" srcId="{591CE868-53AE-44A6-9C76-734F7858CA59}" destId="{CC6F884C-DA13-4E2C-A023-5A0DDE5F84E9}" srcOrd="19" destOrd="0" presId="urn:microsoft.com/office/officeart/2005/8/layout/default"/>
    <dgm:cxn modelId="{08DC93F3-D512-49AD-BCAE-683BF8B39F89}" type="presParOf" srcId="{591CE868-53AE-44A6-9C76-734F7858CA59}" destId="{08BA15B8-5133-4D88-B35A-0284A090DB12}" srcOrd="20" destOrd="0" presId="urn:microsoft.com/office/officeart/2005/8/layout/default"/>
    <dgm:cxn modelId="{DFEEB40C-4BB4-442C-B537-BF60BCEBFA39}" type="presParOf" srcId="{591CE868-53AE-44A6-9C76-734F7858CA59}" destId="{28D0CB2F-F665-4539-A5F6-956C84A8E3C4}" srcOrd="21" destOrd="0" presId="urn:microsoft.com/office/officeart/2005/8/layout/default"/>
    <dgm:cxn modelId="{3B88D1F2-80E8-4304-982E-82631239E6B9}" type="presParOf" srcId="{591CE868-53AE-44A6-9C76-734F7858CA59}" destId="{21AAB3CE-48C5-4D9B-8FF4-6EC15F1251AB}" srcOrd="22" destOrd="0" presId="urn:microsoft.com/office/officeart/2005/8/layout/default"/>
    <dgm:cxn modelId="{E8A819F8-1BD9-49BA-802E-479949325DFC}" type="presParOf" srcId="{591CE868-53AE-44A6-9C76-734F7858CA59}" destId="{A9C41B66-1150-4623-9706-EFEA7831A07F}" srcOrd="23" destOrd="0" presId="urn:microsoft.com/office/officeart/2005/8/layout/default"/>
    <dgm:cxn modelId="{D030FFD8-79D1-4DE1-AF84-946F8B84AD43}" type="presParOf" srcId="{591CE868-53AE-44A6-9C76-734F7858CA59}" destId="{0759F150-DE6D-4A6F-A834-E5FF727F6572}" srcOrd="24" destOrd="0" presId="urn:microsoft.com/office/officeart/2005/8/layout/default"/>
    <dgm:cxn modelId="{17D2B33B-3CB0-42BF-B9DC-95D115193E92}" type="presParOf" srcId="{591CE868-53AE-44A6-9C76-734F7858CA59}" destId="{A5EB6255-75BF-433B-AD49-02F44BD18FD2}" srcOrd="25" destOrd="0" presId="urn:microsoft.com/office/officeart/2005/8/layout/default"/>
    <dgm:cxn modelId="{EA8B3B6C-8761-4344-A462-8592CAD01DE7}" type="presParOf" srcId="{591CE868-53AE-44A6-9C76-734F7858CA59}" destId="{CD4D7E50-D5EC-4A78-B024-0E21C477E177}" srcOrd="26" destOrd="0" presId="urn:microsoft.com/office/officeart/2005/8/layout/default"/>
    <dgm:cxn modelId="{C85CF22F-0639-4530-B48B-D1CBFA44887B}" type="presParOf" srcId="{591CE868-53AE-44A6-9C76-734F7858CA59}" destId="{E6670412-5B3D-4235-912F-FFA7674D2B6A}" srcOrd="27" destOrd="0" presId="urn:microsoft.com/office/officeart/2005/8/layout/default"/>
    <dgm:cxn modelId="{6F78DE72-54EB-4C4C-96C2-2CFF9C74CAD2}" type="presParOf" srcId="{591CE868-53AE-44A6-9C76-734F7858CA59}" destId="{35A8809F-7516-4BF0-A0F1-9192CCDD1223}" srcOrd="28" destOrd="0" presId="urn:microsoft.com/office/officeart/2005/8/layout/default"/>
    <dgm:cxn modelId="{0848CCB1-F76F-4B3B-86DE-6202DD86D022}" type="presParOf" srcId="{591CE868-53AE-44A6-9C76-734F7858CA59}" destId="{59CC5A2D-3B75-4D7A-B681-7E28DBF5353B}" srcOrd="29" destOrd="0" presId="urn:microsoft.com/office/officeart/2005/8/layout/default"/>
    <dgm:cxn modelId="{D13D5144-72CC-42F1-8588-BCBBE363B69D}" type="presParOf" srcId="{591CE868-53AE-44A6-9C76-734F7858CA59}" destId="{7DBB5B7F-39C6-44E5-8A59-ED5169CC22AF}" srcOrd="3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3CEED-CA33-4741-960A-5E36324430FE}">
      <dsp:nvSpPr>
        <dsp:cNvPr id="0" name=""/>
        <dsp:cNvSpPr/>
      </dsp:nvSpPr>
      <dsp:spPr>
        <a:xfrm>
          <a:off x="1187" y="509700"/>
          <a:ext cx="942132" cy="5652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absent</a:t>
          </a:r>
        </a:p>
      </dsp:txBody>
      <dsp:txXfrm>
        <a:off x="1187" y="509700"/>
        <a:ext cx="942132" cy="565279"/>
      </dsp:txXfrm>
    </dsp:sp>
    <dsp:sp modelId="{D276E51B-CC78-4467-81E3-9D88F892D860}">
      <dsp:nvSpPr>
        <dsp:cNvPr id="0" name=""/>
        <dsp:cNvSpPr/>
      </dsp:nvSpPr>
      <dsp:spPr>
        <a:xfrm>
          <a:off x="1037533" y="509700"/>
          <a:ext cx="942132" cy="5652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near</a:t>
          </a:r>
        </a:p>
      </dsp:txBody>
      <dsp:txXfrm>
        <a:off x="1037533" y="509700"/>
        <a:ext cx="942132" cy="565279"/>
      </dsp:txXfrm>
    </dsp:sp>
    <dsp:sp modelId="{9EB093B9-8217-42D1-A96B-E15E37ADFE09}">
      <dsp:nvSpPr>
        <dsp:cNvPr id="0" name=""/>
        <dsp:cNvSpPr/>
      </dsp:nvSpPr>
      <dsp:spPr>
        <a:xfrm>
          <a:off x="2073879" y="509700"/>
          <a:ext cx="942132" cy="5652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above</a:t>
          </a:r>
        </a:p>
      </dsp:txBody>
      <dsp:txXfrm>
        <a:off x="2073879" y="509700"/>
        <a:ext cx="942132" cy="565279"/>
      </dsp:txXfrm>
    </dsp:sp>
    <dsp:sp modelId="{143F0A87-C604-4B0F-8579-1871E3F36983}">
      <dsp:nvSpPr>
        <dsp:cNvPr id="0" name=""/>
        <dsp:cNvSpPr/>
      </dsp:nvSpPr>
      <dsp:spPr>
        <a:xfrm>
          <a:off x="3110224" y="509700"/>
          <a:ext cx="942132" cy="5652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below</a:t>
          </a:r>
        </a:p>
      </dsp:txBody>
      <dsp:txXfrm>
        <a:off x="3110224" y="509700"/>
        <a:ext cx="942132" cy="565279"/>
      </dsp:txXfrm>
    </dsp:sp>
    <dsp:sp modelId="{611519FE-618B-4E80-BBFA-0938C3AF65BC}">
      <dsp:nvSpPr>
        <dsp:cNvPr id="0" name=""/>
        <dsp:cNvSpPr/>
      </dsp:nvSpPr>
      <dsp:spPr>
        <a:xfrm>
          <a:off x="1187" y="1169193"/>
          <a:ext cx="942132" cy="5652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inside</a:t>
          </a:r>
        </a:p>
      </dsp:txBody>
      <dsp:txXfrm>
        <a:off x="1187" y="1169193"/>
        <a:ext cx="942132" cy="565279"/>
      </dsp:txXfrm>
    </dsp:sp>
    <dsp:sp modelId="{AA31F5BF-5810-4651-9434-2738709752AC}">
      <dsp:nvSpPr>
        <dsp:cNvPr id="0" name=""/>
        <dsp:cNvSpPr/>
      </dsp:nvSpPr>
      <dsp:spPr>
        <a:xfrm>
          <a:off x="1037533" y="1169193"/>
          <a:ext cx="942132" cy="5652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aligned</a:t>
          </a:r>
        </a:p>
      </dsp:txBody>
      <dsp:txXfrm>
        <a:off x="1037533" y="1169193"/>
        <a:ext cx="942132" cy="565279"/>
      </dsp:txXfrm>
    </dsp:sp>
    <dsp:sp modelId="{97138F63-FE60-4741-AF53-3622AC2DC1E8}">
      <dsp:nvSpPr>
        <dsp:cNvPr id="0" name=""/>
        <dsp:cNvSpPr/>
      </dsp:nvSpPr>
      <dsp:spPr>
        <a:xfrm>
          <a:off x="2073879" y="1169193"/>
          <a:ext cx="942132" cy="5652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centered</a:t>
          </a:r>
        </a:p>
      </dsp:txBody>
      <dsp:txXfrm>
        <a:off x="2073879" y="1169193"/>
        <a:ext cx="942132" cy="565279"/>
      </dsp:txXfrm>
    </dsp:sp>
    <dsp:sp modelId="{28B2703D-3084-4C77-9278-17509D3F98FA}">
      <dsp:nvSpPr>
        <dsp:cNvPr id="0" name=""/>
        <dsp:cNvSpPr/>
      </dsp:nvSpPr>
      <dsp:spPr>
        <a:xfrm>
          <a:off x="3110224" y="1169193"/>
          <a:ext cx="942132" cy="5652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color scheme</a:t>
          </a:r>
        </a:p>
      </dsp:txBody>
      <dsp:txXfrm>
        <a:off x="3110224" y="1169193"/>
        <a:ext cx="942132" cy="565279"/>
      </dsp:txXfrm>
    </dsp:sp>
    <dsp:sp modelId="{D3CBF6A9-57E2-45BA-8B81-9F819B901FD1}">
      <dsp:nvSpPr>
        <dsp:cNvPr id="0" name=""/>
        <dsp:cNvSpPr/>
      </dsp:nvSpPr>
      <dsp:spPr>
        <a:xfrm>
          <a:off x="1187" y="1828686"/>
          <a:ext cx="942132" cy="5652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component</a:t>
          </a:r>
        </a:p>
      </dsp:txBody>
      <dsp:txXfrm>
        <a:off x="1187" y="1828686"/>
        <a:ext cx="942132" cy="565279"/>
      </dsp:txXfrm>
    </dsp:sp>
    <dsp:sp modelId="{094AB0AF-4141-41CD-AD1F-DA7AC8A800E5}">
      <dsp:nvSpPr>
        <dsp:cNvPr id="0" name=""/>
        <dsp:cNvSpPr/>
      </dsp:nvSpPr>
      <dsp:spPr>
        <a:xfrm>
          <a:off x="1037533" y="1828686"/>
          <a:ext cx="942132" cy="5652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visible</a:t>
          </a:r>
        </a:p>
      </dsp:txBody>
      <dsp:txXfrm>
        <a:off x="1037533" y="1828686"/>
        <a:ext cx="942132" cy="565279"/>
      </dsp:txXfrm>
    </dsp:sp>
    <dsp:sp modelId="{08BA15B8-5133-4D88-B35A-0284A090DB12}">
      <dsp:nvSpPr>
        <dsp:cNvPr id="0" name=""/>
        <dsp:cNvSpPr/>
      </dsp:nvSpPr>
      <dsp:spPr>
        <a:xfrm>
          <a:off x="2073879" y="1828686"/>
          <a:ext cx="942132" cy="5652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text</a:t>
          </a:r>
        </a:p>
      </dsp:txBody>
      <dsp:txXfrm>
        <a:off x="2073879" y="1828686"/>
        <a:ext cx="942132" cy="565279"/>
      </dsp:txXfrm>
    </dsp:sp>
    <dsp:sp modelId="{21AAB3CE-48C5-4D9B-8FF4-6EC15F1251AB}">
      <dsp:nvSpPr>
        <dsp:cNvPr id="0" name=""/>
        <dsp:cNvSpPr/>
      </dsp:nvSpPr>
      <dsp:spPr>
        <a:xfrm>
          <a:off x="3110224" y="1828686"/>
          <a:ext cx="942132" cy="5652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on</a:t>
          </a:r>
        </a:p>
      </dsp:txBody>
      <dsp:txXfrm>
        <a:off x="3110224" y="1828686"/>
        <a:ext cx="942132" cy="565279"/>
      </dsp:txXfrm>
    </dsp:sp>
    <dsp:sp modelId="{0759F150-DE6D-4A6F-A834-E5FF727F6572}">
      <dsp:nvSpPr>
        <dsp:cNvPr id="0" name=""/>
        <dsp:cNvSpPr/>
      </dsp:nvSpPr>
      <dsp:spPr>
        <a:xfrm>
          <a:off x="1187" y="2488178"/>
          <a:ext cx="942132" cy="5652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width</a:t>
          </a:r>
        </a:p>
      </dsp:txBody>
      <dsp:txXfrm>
        <a:off x="1187" y="2488178"/>
        <a:ext cx="942132" cy="565279"/>
      </dsp:txXfrm>
    </dsp:sp>
    <dsp:sp modelId="{CD4D7E50-D5EC-4A78-B024-0E21C477E177}">
      <dsp:nvSpPr>
        <dsp:cNvPr id="0" name=""/>
        <dsp:cNvSpPr/>
      </dsp:nvSpPr>
      <dsp:spPr>
        <a:xfrm>
          <a:off x="1037533" y="2488178"/>
          <a:ext cx="942132" cy="5652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height</a:t>
          </a:r>
        </a:p>
      </dsp:txBody>
      <dsp:txXfrm>
        <a:off x="1037533" y="2488178"/>
        <a:ext cx="942132" cy="565279"/>
      </dsp:txXfrm>
    </dsp:sp>
    <dsp:sp modelId="{35A8809F-7516-4BF0-A0F1-9192CCDD1223}">
      <dsp:nvSpPr>
        <dsp:cNvPr id="0" name=""/>
        <dsp:cNvSpPr/>
      </dsp:nvSpPr>
      <dsp:spPr>
        <a:xfrm>
          <a:off x="2073879" y="2488178"/>
          <a:ext cx="942132" cy="5652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contains</a:t>
          </a:r>
        </a:p>
      </dsp:txBody>
      <dsp:txXfrm>
        <a:off x="2073879" y="2488178"/>
        <a:ext cx="942132" cy="565279"/>
      </dsp:txXfrm>
    </dsp:sp>
    <dsp:sp modelId="{7DBB5B7F-39C6-44E5-8A59-ED5169CC22AF}">
      <dsp:nvSpPr>
        <dsp:cNvPr id="0" name=""/>
        <dsp:cNvSpPr/>
      </dsp:nvSpPr>
      <dsp:spPr>
        <a:xfrm>
          <a:off x="3110224" y="2488178"/>
          <a:ext cx="942132" cy="5652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image</a:t>
          </a:r>
        </a:p>
      </dsp:txBody>
      <dsp:txXfrm>
        <a:off x="3110224" y="2488178"/>
        <a:ext cx="942132" cy="56527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6">
            <a:extLst>
              <a:ext uri="{FF2B5EF4-FFF2-40B4-BE49-F238E27FC236}">
                <a16:creationId xmlns:a16="http://schemas.microsoft.com/office/drawing/2014/main" id="{379C0369-A022-4605-B2F4-7773B74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6">
            <a:extLst>
              <a:ext uri="{FF2B5EF4-FFF2-40B4-BE49-F238E27FC236}">
                <a16:creationId xmlns:a16="http://schemas.microsoft.com/office/drawing/2014/main" id="{FFFD28B7-CC22-4615-B487-71F011040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Rectangle 8">
            <a:extLst>
              <a:ext uri="{FF2B5EF4-FFF2-40B4-BE49-F238E27FC236}">
                <a16:creationId xmlns:a16="http://schemas.microsoft.com/office/drawing/2014/main" id="{712E4DE6-A2E5-4786-B1B9-795E13D12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
            <a:extLst>
              <a:ext uri="{FF2B5EF4-FFF2-40B4-BE49-F238E27FC236}">
                <a16:creationId xmlns:a16="http://schemas.microsoft.com/office/drawing/2014/main" id="{176DEB1C-09CA-478A-AEEF-963E89897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Rectangle 8">
            <a:extLst>
              <a:ext uri="{FF2B5EF4-FFF2-40B4-BE49-F238E27FC236}">
                <a16:creationId xmlns:a16="http://schemas.microsoft.com/office/drawing/2014/main" id="{28861D55-9A89-4552-8E10-2201E1991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8" y="644382"/>
            <a:ext cx="10734055"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70455" y="1118009"/>
            <a:ext cx="4194241" cy="3180360"/>
          </a:xfrm>
        </p:spPr>
        <p:txBody>
          <a:bodyPr>
            <a:normAutofit/>
          </a:bodyPr>
          <a:lstStyle/>
          <a:p>
            <a:pPr algn="l"/>
            <a:r>
              <a:rPr lang="en-US" sz="5400">
                <a:solidFill>
                  <a:srgbClr val="FFFFFF"/>
                </a:solidFill>
              </a:rPr>
              <a:t>Layout Testing using </a:t>
            </a:r>
            <a:r>
              <a:rPr lang="en-US" sz="5400" b="1">
                <a:solidFill>
                  <a:srgbClr val="FFFFFF"/>
                </a:solidFill>
              </a:rPr>
              <a:t>Galen</a:t>
            </a:r>
            <a:endParaRPr lang="en-US" sz="5400" b="1">
              <a:solidFill>
                <a:srgbClr val="FFFFFF"/>
              </a:solidFill>
              <a:cs typeface="Calibri Light"/>
            </a:endParaRPr>
          </a:p>
        </p:txBody>
      </p:sp>
      <p:pic>
        <p:nvPicPr>
          <p:cNvPr id="4" name="Picture 4" descr="Graphical user interface, application&#10;&#10;Description automatically generated">
            <a:extLst>
              <a:ext uri="{FF2B5EF4-FFF2-40B4-BE49-F238E27FC236}">
                <a16:creationId xmlns:a16="http://schemas.microsoft.com/office/drawing/2014/main" id="{053911F6-32F0-7B41-E85B-37A2F2E6FCC4}"/>
              </a:ext>
            </a:extLst>
          </p:cNvPr>
          <p:cNvPicPr>
            <a:picLocks noChangeAspect="1"/>
          </p:cNvPicPr>
          <p:nvPr/>
        </p:nvPicPr>
        <p:blipFill>
          <a:blip r:embed="rId2"/>
          <a:stretch>
            <a:fillRect/>
          </a:stretch>
        </p:blipFill>
        <p:spPr>
          <a:xfrm>
            <a:off x="6417734" y="1966572"/>
            <a:ext cx="4650482" cy="261589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E60F349-E852-0976-D2DF-DF837ECC3B6D}"/>
              </a:ext>
            </a:extLst>
          </p:cNvPr>
          <p:cNvSpPr txBox="1"/>
          <p:nvPr/>
        </p:nvSpPr>
        <p:spPr>
          <a:xfrm>
            <a:off x="1094095" y="851517"/>
            <a:ext cx="5238466" cy="299141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000" kern="1200">
                <a:solidFill>
                  <a:schemeClr val="tx1"/>
                </a:solidFill>
                <a:latin typeface="+mj-lt"/>
                <a:ea typeface="+mj-ea"/>
                <a:cs typeface="+mj-cs"/>
              </a:rPr>
              <a:t>Thank You!</a:t>
            </a:r>
          </a:p>
        </p:txBody>
      </p:sp>
      <p:sp>
        <p:nvSpPr>
          <p:cNvPr id="36" name="Freeform: Shape 1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7" name="Graphic 5" descr="Accept">
            <a:extLst>
              <a:ext uri="{FF2B5EF4-FFF2-40B4-BE49-F238E27FC236}">
                <a16:creationId xmlns:a16="http://schemas.microsoft.com/office/drawing/2014/main" id="{56EB90B5-D90A-45E8-F992-A027D28CD1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61962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7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8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8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Rectangle 8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969CA91-1DCC-8696-D34B-1D8C6D9E81C6}"/>
              </a:ext>
            </a:extLst>
          </p:cNvPr>
          <p:cNvSpPr>
            <a:spLocks noGrp="1"/>
          </p:cNvSpPr>
          <p:nvPr>
            <p:ph type="title"/>
          </p:nvPr>
        </p:nvSpPr>
        <p:spPr>
          <a:xfrm>
            <a:off x="1047280" y="759805"/>
            <a:ext cx="10306520" cy="1325563"/>
          </a:xfrm>
        </p:spPr>
        <p:txBody>
          <a:bodyPr>
            <a:normAutofit/>
          </a:bodyPr>
          <a:lstStyle/>
          <a:p>
            <a:r>
              <a:rPr lang="en-US" sz="4000">
                <a:solidFill>
                  <a:srgbClr val="FFFFFF"/>
                </a:solidFill>
                <a:ea typeface="+mj-lt"/>
                <a:cs typeface="+mj-lt"/>
              </a:rPr>
              <a:t>Galen Framework</a:t>
            </a:r>
            <a:endParaRPr lang="en-US" sz="4000">
              <a:solidFill>
                <a:srgbClr val="FFFFFF"/>
              </a:solidFill>
            </a:endParaRPr>
          </a:p>
        </p:txBody>
      </p:sp>
      <p:sp>
        <p:nvSpPr>
          <p:cNvPr id="3" name="Content Placeholder 2">
            <a:extLst>
              <a:ext uri="{FF2B5EF4-FFF2-40B4-BE49-F238E27FC236}">
                <a16:creationId xmlns:a16="http://schemas.microsoft.com/office/drawing/2014/main" id="{621A9CFB-1326-CFD9-81D5-AACC8FC5B2AE}"/>
              </a:ext>
            </a:extLst>
          </p:cNvPr>
          <p:cNvSpPr>
            <a:spLocks noGrp="1"/>
          </p:cNvSpPr>
          <p:nvPr>
            <p:ph idx="1"/>
          </p:nvPr>
        </p:nvSpPr>
        <p:spPr>
          <a:xfrm>
            <a:off x="1424904" y="2494450"/>
            <a:ext cx="4053545" cy="3563159"/>
          </a:xfrm>
        </p:spPr>
        <p:txBody>
          <a:bodyPr vert="horz" lIns="91440" tIns="45720" rIns="91440" bIns="45720" rtlCol="0" anchor="t">
            <a:normAutofit/>
          </a:bodyPr>
          <a:lstStyle/>
          <a:p>
            <a:endParaRPr lang="en-US" sz="1700">
              <a:cs typeface="Calibri" panose="020F0502020204030204"/>
            </a:endParaRPr>
          </a:p>
          <a:p>
            <a:endParaRPr lang="en-US" sz="1700"/>
          </a:p>
          <a:p>
            <a:r>
              <a:rPr lang="en-US" sz="1700" b="1">
                <a:ea typeface="+mn-lt"/>
                <a:cs typeface="+mn-lt"/>
              </a:rPr>
              <a:t>Page specifications</a:t>
            </a:r>
            <a:r>
              <a:rPr lang="en-US" sz="1700">
                <a:ea typeface="+mn-lt"/>
                <a:cs typeface="+mn-lt"/>
              </a:rPr>
              <a:t> writing for multiple screen sizes</a:t>
            </a:r>
          </a:p>
          <a:p>
            <a:r>
              <a:rPr lang="en-US" sz="1700" b="1">
                <a:ea typeface="+mn-lt"/>
                <a:cs typeface="+mn-lt"/>
              </a:rPr>
              <a:t> Visual testing</a:t>
            </a:r>
            <a:r>
              <a:rPr lang="en-US" sz="1700">
                <a:ea typeface="+mn-lt"/>
                <a:cs typeface="+mn-lt"/>
              </a:rPr>
              <a:t> with image comparison</a:t>
            </a:r>
            <a:endParaRPr lang="en-US" sz="1700"/>
          </a:p>
          <a:p>
            <a:r>
              <a:rPr lang="en-US" sz="1700" b="1">
                <a:cs typeface="Calibri"/>
              </a:rPr>
              <a:t> JavaScript tests</a:t>
            </a:r>
            <a:r>
              <a:rPr lang="en-US" sz="1700">
                <a:cs typeface="Calibri"/>
              </a:rPr>
              <a:t> and structured reporting</a:t>
            </a:r>
          </a:p>
          <a:p>
            <a:endParaRPr lang="en-US" sz="1700">
              <a:cs typeface="Calibri"/>
            </a:endParaRPr>
          </a:p>
          <a:p>
            <a:endParaRPr lang="en-US" sz="1700">
              <a:cs typeface="Calibri"/>
            </a:endParaRPr>
          </a:p>
        </p:txBody>
      </p:sp>
      <p:pic>
        <p:nvPicPr>
          <p:cNvPr id="5" name="Picture 5" descr="Diagram&#10;&#10;Description automatically generated">
            <a:extLst>
              <a:ext uri="{FF2B5EF4-FFF2-40B4-BE49-F238E27FC236}">
                <a16:creationId xmlns:a16="http://schemas.microsoft.com/office/drawing/2014/main" id="{5D90D385-11A3-EC32-CBC6-904F989D103B}"/>
              </a:ext>
            </a:extLst>
          </p:cNvPr>
          <p:cNvPicPr>
            <a:picLocks noChangeAspect="1"/>
          </p:cNvPicPr>
          <p:nvPr/>
        </p:nvPicPr>
        <p:blipFill>
          <a:blip r:embed="rId2"/>
          <a:stretch>
            <a:fillRect/>
          </a:stretch>
        </p:blipFill>
        <p:spPr>
          <a:xfrm>
            <a:off x="6098892" y="3019434"/>
            <a:ext cx="4802404" cy="2509256"/>
          </a:xfrm>
          <a:prstGeom prst="rect">
            <a:avLst/>
          </a:prstGeom>
        </p:spPr>
      </p:pic>
    </p:spTree>
    <p:extLst>
      <p:ext uri="{BB962C8B-B14F-4D97-AF65-F5344CB8AC3E}">
        <p14:creationId xmlns:p14="http://schemas.microsoft.com/office/powerpoint/2010/main" val="315869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7582173-4C42-1CB0-26AF-A0764988B049}"/>
              </a:ext>
            </a:extLst>
          </p:cNvPr>
          <p:cNvSpPr>
            <a:spLocks noGrp="1"/>
          </p:cNvSpPr>
          <p:nvPr>
            <p:ph type="title"/>
          </p:nvPr>
        </p:nvSpPr>
        <p:spPr>
          <a:xfrm>
            <a:off x="1208537" y="990891"/>
            <a:ext cx="3073323" cy="1188290"/>
          </a:xfrm>
        </p:spPr>
        <p:txBody>
          <a:bodyPr>
            <a:normAutofit/>
          </a:bodyPr>
          <a:lstStyle/>
          <a:p>
            <a:r>
              <a:rPr lang="en-IN" sz="4000" b="1">
                <a:solidFill>
                  <a:srgbClr val="FFFFFF"/>
                </a:solidFill>
                <a:latin typeface="Calibri"/>
                <a:cs typeface="Calibri"/>
              </a:rPr>
              <a:t>Key Features</a:t>
            </a:r>
            <a:endParaRPr lang="en-US" sz="4000">
              <a:solidFill>
                <a:srgbClr val="FFFFFF"/>
              </a:solidFill>
              <a:ea typeface="+mj-lt"/>
              <a:cs typeface="+mj-lt"/>
            </a:endParaRPr>
          </a:p>
          <a:p>
            <a:endParaRPr lang="en-US" sz="4000">
              <a:solidFill>
                <a:srgbClr val="FFFFFF"/>
              </a:solidFill>
              <a:cs typeface="Calibri Light"/>
            </a:endParaRPr>
          </a:p>
        </p:txBody>
      </p:sp>
      <p:sp>
        <p:nvSpPr>
          <p:cNvPr id="3" name="Content Placeholder 2">
            <a:extLst>
              <a:ext uri="{FF2B5EF4-FFF2-40B4-BE49-F238E27FC236}">
                <a16:creationId xmlns:a16="http://schemas.microsoft.com/office/drawing/2014/main" id="{56A4AD04-DC8D-034A-448B-E22C5FE21440}"/>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457200" indent="-304800">
              <a:spcBef>
                <a:spcPts val="0"/>
              </a:spcBef>
              <a:spcAft>
                <a:spcPts val="600"/>
              </a:spcAft>
              <a:buFont typeface="Calibri,Sans-Serif" panose="020B0604020202020204" pitchFamily="34" charset="0"/>
              <a:buChar char="●"/>
            </a:pPr>
            <a:r>
              <a:rPr lang="en-IN" sz="2400">
                <a:cs typeface="Calibri"/>
              </a:rPr>
              <a:t>Galen a tool for cross-browser layout testing</a:t>
            </a:r>
            <a:endParaRPr lang="en-US" sz="2400">
              <a:ea typeface="+mn-lt"/>
              <a:cs typeface="+mn-lt"/>
            </a:endParaRPr>
          </a:p>
          <a:p>
            <a:pPr marL="457200" indent="-304800">
              <a:spcBef>
                <a:spcPts val="0"/>
              </a:spcBef>
              <a:spcAft>
                <a:spcPts val="600"/>
              </a:spcAft>
              <a:buFont typeface="Calibri,Sans-Serif" panose="020B0604020202020204" pitchFamily="34" charset="0"/>
              <a:buChar char="●"/>
            </a:pPr>
            <a:r>
              <a:rPr lang="en-IN" sz="2400">
                <a:cs typeface="Calibri"/>
              </a:rPr>
              <a:t>Based on Selenium</a:t>
            </a:r>
          </a:p>
          <a:p>
            <a:pPr marL="457200" indent="-304800">
              <a:spcBef>
                <a:spcPts val="0"/>
              </a:spcBef>
              <a:spcAft>
                <a:spcPts val="600"/>
              </a:spcAft>
              <a:buFont typeface="Calibri,Sans-Serif" panose="020B0604020202020204" pitchFamily="34" charset="0"/>
              <a:buChar char="●"/>
            </a:pPr>
            <a:r>
              <a:rPr lang="en-IN" sz="2400">
                <a:cs typeface="Calibri"/>
              </a:rPr>
              <a:t>Inbuilt HTML Error Reporting with screenshots for Pass and Fail </a:t>
            </a:r>
            <a:endParaRPr lang="en-IN" sz="2400">
              <a:ea typeface="+mn-lt"/>
              <a:cs typeface="+mn-lt"/>
            </a:endParaRPr>
          </a:p>
          <a:p>
            <a:pPr marL="457200" indent="-304800">
              <a:spcBef>
                <a:spcPts val="0"/>
              </a:spcBef>
              <a:spcAft>
                <a:spcPts val="600"/>
              </a:spcAft>
              <a:buFont typeface="Calibri,Sans-Serif" panose="020B0604020202020204" pitchFamily="34" charset="0"/>
              <a:buChar char="●"/>
            </a:pPr>
            <a:r>
              <a:rPr lang="en-IN" sz="2400">
                <a:cs typeface="Calibri"/>
              </a:rPr>
              <a:t>Multiple browser support for testing on various platforms</a:t>
            </a:r>
            <a:endParaRPr lang="en-US" sz="2400">
              <a:ea typeface="+mn-lt"/>
              <a:cs typeface="+mn-lt"/>
            </a:endParaRPr>
          </a:p>
          <a:p>
            <a:pPr marL="457200" indent="-304800">
              <a:spcBef>
                <a:spcPts val="0"/>
              </a:spcBef>
              <a:spcAft>
                <a:spcPts val="600"/>
              </a:spcAft>
              <a:buFont typeface="Calibri,Sans-Serif" panose="020B0604020202020204" pitchFamily="34" charset="0"/>
              <a:buChar char="●"/>
            </a:pPr>
            <a:r>
              <a:rPr lang="en-IN" sz="2400">
                <a:cs typeface="Calibri"/>
              </a:rPr>
              <a:t>Supports functional testing </a:t>
            </a:r>
            <a:endParaRPr lang="en-US" sz="2400">
              <a:ea typeface="+mn-lt"/>
              <a:cs typeface="+mn-lt"/>
            </a:endParaRPr>
          </a:p>
          <a:p>
            <a:pPr marL="457200" indent="-304800">
              <a:spcBef>
                <a:spcPts val="0"/>
              </a:spcBef>
              <a:spcAft>
                <a:spcPts val="600"/>
              </a:spcAft>
              <a:buFont typeface="Calibri,Sans-Serif" panose="020B0604020202020204" pitchFamily="34" charset="0"/>
              <a:buChar char="●"/>
            </a:pPr>
            <a:r>
              <a:rPr lang="en-US" sz="2400">
                <a:cs typeface="Calibri"/>
              </a:rPr>
              <a:t>Can be integrated with Browser Stack, and Sauce labs </a:t>
            </a:r>
            <a:endParaRPr lang="en-US" sz="2400">
              <a:ea typeface="+mn-lt"/>
              <a:cs typeface="+mn-lt"/>
            </a:endParaRPr>
          </a:p>
          <a:p>
            <a:pPr marL="457200" indent="-304800">
              <a:spcBef>
                <a:spcPts val="0"/>
              </a:spcBef>
              <a:spcAft>
                <a:spcPts val="600"/>
              </a:spcAft>
              <a:buFont typeface="Calibri,Sans-Serif" panose="020B0604020202020204" pitchFamily="34" charset="0"/>
              <a:buChar char="●"/>
            </a:pPr>
            <a:r>
              <a:rPr lang="en-US" sz="2400">
                <a:cs typeface="Calibri"/>
              </a:rPr>
              <a:t>Has rich JavaScript API that gives you a chance to work with WebDriver specifically</a:t>
            </a:r>
            <a:endParaRPr lang="en-US" sz="2400"/>
          </a:p>
        </p:txBody>
      </p:sp>
    </p:spTree>
    <p:extLst>
      <p:ext uri="{BB962C8B-B14F-4D97-AF65-F5344CB8AC3E}">
        <p14:creationId xmlns:p14="http://schemas.microsoft.com/office/powerpoint/2010/main" val="3842619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4CB8-4EA1-0E96-7796-C924A27E8FA4}"/>
              </a:ext>
            </a:extLst>
          </p:cNvPr>
          <p:cNvSpPr>
            <a:spLocks noGrp="1"/>
          </p:cNvSpPr>
          <p:nvPr>
            <p:ph type="title"/>
          </p:nvPr>
        </p:nvSpPr>
        <p:spPr>
          <a:xfrm>
            <a:off x="1136428" y="627564"/>
            <a:ext cx="7474172" cy="1325563"/>
          </a:xfrm>
        </p:spPr>
        <p:txBody>
          <a:bodyPr>
            <a:normAutofit/>
          </a:bodyPr>
          <a:lstStyle/>
          <a:p>
            <a:r>
              <a:rPr lang="en-IN" b="1">
                <a:latin typeface="Calibri"/>
                <a:cs typeface="Calibri"/>
              </a:rPr>
              <a:t>Galen Specs</a:t>
            </a:r>
            <a:endParaRPr lang="en-US">
              <a:ea typeface="+mj-lt"/>
              <a:cs typeface="+mj-lt"/>
            </a:endParaRPr>
          </a:p>
          <a:p>
            <a:endParaRPr lang="en-US">
              <a:cs typeface="Calibri Light"/>
            </a:endParaRPr>
          </a:p>
        </p:txBody>
      </p:sp>
      <p:sp>
        <p:nvSpPr>
          <p:cNvPr id="44" name="Content Placeholder 43">
            <a:extLst>
              <a:ext uri="{FF2B5EF4-FFF2-40B4-BE49-F238E27FC236}">
                <a16:creationId xmlns:a16="http://schemas.microsoft.com/office/drawing/2014/main" id="{BC7E63BA-58C7-59DB-D1EC-5A4F5B9DAF21}"/>
              </a:ext>
            </a:extLst>
          </p:cNvPr>
          <p:cNvSpPr>
            <a:spLocks noGrp="1"/>
          </p:cNvSpPr>
          <p:nvPr>
            <p:ph idx="1"/>
          </p:nvPr>
        </p:nvSpPr>
        <p:spPr>
          <a:xfrm>
            <a:off x="1136429" y="2278173"/>
            <a:ext cx="6467867" cy="3450613"/>
          </a:xfrm>
        </p:spPr>
        <p:txBody>
          <a:bodyPr vert="horz" lIns="91440" tIns="45720" rIns="91440" bIns="45720" rtlCol="0" anchor="ctr">
            <a:normAutofit/>
          </a:bodyPr>
          <a:lstStyle/>
          <a:p>
            <a:pPr marL="342900" indent="-330200">
              <a:spcBef>
                <a:spcPts val="0"/>
              </a:spcBef>
              <a:buFont typeface="Calibri,Sans-Serif" panose="020B0604020202020204" pitchFamily="34" charset="0"/>
              <a:buChar char="●"/>
            </a:pPr>
            <a:r>
              <a:rPr lang="en-IN" sz="2400">
                <a:cs typeface="Calibri"/>
              </a:rPr>
              <a:t>Easy to learn, read and write spec language to write layout test</a:t>
            </a:r>
            <a:endParaRPr lang="en-IN" sz="2400">
              <a:ea typeface="+mn-lt"/>
              <a:cs typeface="+mn-lt"/>
            </a:endParaRPr>
          </a:p>
          <a:p>
            <a:pPr marL="342900" indent="-330200">
              <a:spcBef>
                <a:spcPts val="0"/>
              </a:spcBef>
              <a:buFont typeface="Calibri,Sans-Serif" panose="020B0604020202020204" pitchFamily="34" charset="0"/>
              <a:buChar char="●"/>
            </a:pPr>
            <a:r>
              <a:rPr lang="en-IN" sz="2400">
                <a:cs typeface="Calibri"/>
              </a:rPr>
              <a:t>Checks whether the element visible or not</a:t>
            </a:r>
            <a:endParaRPr lang="en-US" sz="2400">
              <a:ea typeface="+mn-lt"/>
              <a:cs typeface="+mn-lt"/>
            </a:endParaRPr>
          </a:p>
          <a:p>
            <a:pPr marL="342900" indent="-330200">
              <a:spcBef>
                <a:spcPts val="0"/>
              </a:spcBef>
              <a:buFont typeface="Calibri,Sans-Serif" panose="020B0604020202020204" pitchFamily="34" charset="0"/>
              <a:buChar char="●"/>
            </a:pPr>
            <a:r>
              <a:rPr lang="en-IN" sz="2400">
                <a:cs typeface="Calibri"/>
              </a:rPr>
              <a:t>Checks visible text displayed correctly</a:t>
            </a:r>
            <a:endParaRPr lang="en-US" sz="2400">
              <a:ea typeface="+mn-lt"/>
              <a:cs typeface="+mn-lt"/>
            </a:endParaRPr>
          </a:p>
          <a:p>
            <a:pPr marL="342900" indent="-330200">
              <a:spcBef>
                <a:spcPts val="0"/>
              </a:spcBef>
              <a:buFont typeface="Calibri,Sans-Serif" panose="020B0604020202020204" pitchFamily="34" charset="0"/>
              <a:buChar char="●"/>
            </a:pPr>
            <a:r>
              <a:rPr lang="en-IN" sz="2400">
                <a:cs typeface="Calibri"/>
              </a:rPr>
              <a:t>Checks alignment of the elements with respect to other elements as well as viewport</a:t>
            </a:r>
            <a:endParaRPr lang="en-US" sz="2400">
              <a:ea typeface="+mn-lt"/>
              <a:cs typeface="+mn-lt"/>
            </a:endParaRPr>
          </a:p>
          <a:p>
            <a:pPr marL="342900" indent="-330200">
              <a:spcBef>
                <a:spcPts val="0"/>
              </a:spcBef>
              <a:buFont typeface="Calibri,Sans-Serif" panose="020B0604020202020204" pitchFamily="34" charset="0"/>
              <a:buChar char="●"/>
            </a:pPr>
            <a:r>
              <a:rPr lang="en-IN" sz="2400">
                <a:cs typeface="Calibri"/>
              </a:rPr>
              <a:t>Image Comparison</a:t>
            </a:r>
            <a:endParaRPr lang="en-US" sz="2400">
              <a:ea typeface="+mn-lt"/>
              <a:cs typeface="+mn-lt"/>
            </a:endParaRPr>
          </a:p>
          <a:p>
            <a:pPr marL="342900" indent="-330200">
              <a:spcBef>
                <a:spcPts val="0"/>
              </a:spcBef>
              <a:buFont typeface="Calibri,Sans-Serif" panose="020B0604020202020204" pitchFamily="34" charset="0"/>
              <a:buChar char="●"/>
            </a:pPr>
            <a:r>
              <a:rPr lang="en-IN" sz="2400">
                <a:cs typeface="Calibri"/>
              </a:rPr>
              <a:t>Different tests can be made for each screen size.</a:t>
            </a:r>
            <a:endParaRPr lang="en-IN" sz="2400">
              <a:ea typeface="+mn-lt"/>
              <a:cs typeface="+mn-lt"/>
            </a:endParaRPr>
          </a:p>
          <a:p>
            <a:pPr marL="342900" indent="-330200">
              <a:spcBef>
                <a:spcPts val="0"/>
              </a:spcBef>
              <a:buFont typeface="Calibri,Sans-Serif" panose="020B0604020202020204" pitchFamily="34" charset="0"/>
              <a:buChar char="●"/>
            </a:pPr>
            <a:r>
              <a:rPr lang="en-IN" sz="2400">
                <a:cs typeface="Calibri"/>
              </a:rPr>
              <a:t>Custom and complex test can be made</a:t>
            </a:r>
            <a:endParaRPr lang="en-US" sz="2400">
              <a:ea typeface="+mn-lt"/>
              <a:cs typeface="+mn-lt"/>
            </a:endParaRPr>
          </a:p>
          <a:p>
            <a:pPr marL="342900" indent="-330200">
              <a:spcBef>
                <a:spcPts val="0"/>
              </a:spcBef>
              <a:buFont typeface="Calibri,Sans-Serif" panose="020B0604020202020204" pitchFamily="34" charset="0"/>
              <a:buChar char="●"/>
            </a:pPr>
            <a:endParaRPr lang="en-IN" sz="2400">
              <a:ea typeface="+mn-lt"/>
              <a:cs typeface="+mn-lt"/>
            </a:endParaRPr>
          </a:p>
          <a:p>
            <a:pPr>
              <a:spcBef>
                <a:spcPts val="0"/>
              </a:spcBef>
            </a:pPr>
            <a:endParaRPr lang="en-IN" sz="2400">
              <a:ea typeface="+mn-lt"/>
              <a:cs typeface="+mn-lt"/>
            </a:endParaRPr>
          </a:p>
          <a:p>
            <a:endParaRPr lang="en-US" sz="2400">
              <a:cs typeface="Calibri"/>
            </a:endParaRPr>
          </a:p>
        </p:txBody>
      </p:sp>
      <p:sp>
        <p:nvSpPr>
          <p:cNvPr id="51" name="Rectangle 5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Desktop Screenshot">
            <a:extLst>
              <a:ext uri="{FF2B5EF4-FFF2-40B4-BE49-F238E27FC236}">
                <a16:creationId xmlns:a16="http://schemas.microsoft.com/office/drawing/2014/main" id="{995D6FB6-88AD-E0BC-0A0A-8C8EF07EA0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247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6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Rectangle 6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31D7101-A739-13C5-40D5-91A5DC3996BA}"/>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All checks</a:t>
            </a:r>
          </a:p>
          <a:p>
            <a:endParaRPr lang="en-US" sz="4000">
              <a:solidFill>
                <a:srgbClr val="FFFFFF"/>
              </a:solidFill>
              <a:cs typeface="Calibri Light"/>
            </a:endParaRPr>
          </a:p>
        </p:txBody>
      </p:sp>
      <p:pic>
        <p:nvPicPr>
          <p:cNvPr id="56" name="Picture 56" descr="Icon&#10;&#10;Description automatically generated">
            <a:extLst>
              <a:ext uri="{FF2B5EF4-FFF2-40B4-BE49-F238E27FC236}">
                <a16:creationId xmlns:a16="http://schemas.microsoft.com/office/drawing/2014/main" id="{ED608BE8-CA12-DA2D-3AAB-6ACD72D1C837}"/>
              </a:ext>
            </a:extLst>
          </p:cNvPr>
          <p:cNvPicPr>
            <a:picLocks noChangeAspect="1"/>
          </p:cNvPicPr>
          <p:nvPr/>
        </p:nvPicPr>
        <p:blipFill>
          <a:blip r:embed="rId2"/>
          <a:stretch>
            <a:fillRect/>
          </a:stretch>
        </p:blipFill>
        <p:spPr>
          <a:xfrm>
            <a:off x="7450447" y="3016251"/>
            <a:ext cx="2885105" cy="2729935"/>
          </a:xfrm>
          <a:prstGeom prst="rect">
            <a:avLst/>
          </a:prstGeom>
        </p:spPr>
      </p:pic>
      <p:graphicFrame>
        <p:nvGraphicFramePr>
          <p:cNvPr id="18" name="Content Placeholder 2">
            <a:extLst>
              <a:ext uri="{FF2B5EF4-FFF2-40B4-BE49-F238E27FC236}">
                <a16:creationId xmlns:a16="http://schemas.microsoft.com/office/drawing/2014/main" id="{4EA4D628-5A90-14FD-65C2-4F9776F963E6}"/>
              </a:ext>
            </a:extLst>
          </p:cNvPr>
          <p:cNvGraphicFramePr>
            <a:graphicFrameLocks noGrp="1"/>
          </p:cNvGraphicFramePr>
          <p:nvPr>
            <p:ph idx="1"/>
            <p:extLst>
              <p:ext uri="{D42A27DB-BD31-4B8C-83A1-F6EECF244321}">
                <p14:modId xmlns:p14="http://schemas.microsoft.com/office/powerpoint/2010/main" val="2974168142"/>
              </p:ext>
            </p:extLst>
          </p:nvPr>
        </p:nvGraphicFramePr>
        <p:xfrm>
          <a:off x="1424904" y="2494450"/>
          <a:ext cx="4053545" cy="35631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972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3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3BF2AFF-1E17-3E4F-138B-51DB756688C2}"/>
              </a:ext>
            </a:extLst>
          </p:cNvPr>
          <p:cNvSpPr>
            <a:spLocks noGrp="1"/>
          </p:cNvSpPr>
          <p:nvPr>
            <p:ph type="title"/>
          </p:nvPr>
        </p:nvSpPr>
        <p:spPr>
          <a:xfrm>
            <a:off x="1047280" y="759805"/>
            <a:ext cx="10306520" cy="1325563"/>
          </a:xfrm>
        </p:spPr>
        <p:txBody>
          <a:bodyPr>
            <a:normAutofit/>
          </a:bodyPr>
          <a:lstStyle/>
          <a:p>
            <a:pPr>
              <a:spcBef>
                <a:spcPts val="1000"/>
              </a:spcBef>
            </a:pPr>
            <a:endParaRPr lang="en-US" sz="4000">
              <a:solidFill>
                <a:srgbClr val="FFFFFF"/>
              </a:solidFill>
              <a:cs typeface="Calibri Light"/>
            </a:endParaRPr>
          </a:p>
          <a:p>
            <a:endParaRPr lang="en-US" sz="4000">
              <a:solidFill>
                <a:srgbClr val="FFFFFF"/>
              </a:solidFill>
              <a:cs typeface="Calibri Light"/>
            </a:endParaRPr>
          </a:p>
        </p:txBody>
      </p:sp>
      <p:sp>
        <p:nvSpPr>
          <p:cNvPr id="3" name="Content Placeholder 2">
            <a:extLst>
              <a:ext uri="{FF2B5EF4-FFF2-40B4-BE49-F238E27FC236}">
                <a16:creationId xmlns:a16="http://schemas.microsoft.com/office/drawing/2014/main" id="{8BDAEFC9-02CC-D2B8-7634-47A1EE4BBC18}"/>
              </a:ext>
            </a:extLst>
          </p:cNvPr>
          <p:cNvSpPr>
            <a:spLocks noGrp="1"/>
          </p:cNvSpPr>
          <p:nvPr>
            <p:ph idx="1"/>
          </p:nvPr>
        </p:nvSpPr>
        <p:spPr>
          <a:xfrm>
            <a:off x="1424904" y="2494450"/>
            <a:ext cx="4053545" cy="3563159"/>
          </a:xfrm>
        </p:spPr>
        <p:txBody>
          <a:bodyPr vert="horz" lIns="91440" tIns="45720" rIns="91440" bIns="45720" rtlCol="0">
            <a:normAutofit/>
          </a:bodyPr>
          <a:lstStyle/>
          <a:p>
            <a:pPr marL="0" indent="0">
              <a:buNone/>
            </a:pPr>
            <a:r>
              <a:rPr lang="en-US" sz="2400">
                <a:ea typeface="+mn-lt"/>
                <a:cs typeface="+mn-lt"/>
              </a:rPr>
              <a:t>Navigation panel should stretch on mobile and tablet devices and be located under main section. But on desktop it should have static width of 300px and be on the right side of a screen near a main section</a:t>
            </a:r>
            <a:endParaRPr lang="en-US" sz="2400">
              <a:cs typeface="Calibri"/>
            </a:endParaRPr>
          </a:p>
          <a:p>
            <a:endParaRPr lang="en-US" sz="2400">
              <a:cs typeface="Calibri"/>
            </a:endParaRPr>
          </a:p>
        </p:txBody>
      </p:sp>
      <p:pic>
        <p:nvPicPr>
          <p:cNvPr id="4" name="Picture 4" descr="Text&#10;&#10;Description automatically generated">
            <a:extLst>
              <a:ext uri="{FF2B5EF4-FFF2-40B4-BE49-F238E27FC236}">
                <a16:creationId xmlns:a16="http://schemas.microsoft.com/office/drawing/2014/main" id="{C8DB6ADA-9BD3-2F39-6846-D22CB3EAE196}"/>
              </a:ext>
            </a:extLst>
          </p:cNvPr>
          <p:cNvPicPr>
            <a:picLocks noChangeAspect="1"/>
          </p:cNvPicPr>
          <p:nvPr/>
        </p:nvPicPr>
        <p:blipFill rotWithShape="1">
          <a:blip r:embed="rId2"/>
          <a:srcRect r="9368" b="2"/>
          <a:stretch/>
        </p:blipFill>
        <p:spPr>
          <a:xfrm>
            <a:off x="6098892" y="2492376"/>
            <a:ext cx="4802404" cy="3563372"/>
          </a:xfrm>
          <a:prstGeom prst="rect">
            <a:avLst/>
          </a:prstGeom>
        </p:spPr>
      </p:pic>
      <p:sp>
        <p:nvSpPr>
          <p:cNvPr id="5" name="TextBox 4">
            <a:extLst>
              <a:ext uri="{FF2B5EF4-FFF2-40B4-BE49-F238E27FC236}">
                <a16:creationId xmlns:a16="http://schemas.microsoft.com/office/drawing/2014/main" id="{C56BD17D-B1E0-3891-75D3-BF5D3D742562}"/>
              </a:ext>
            </a:extLst>
          </p:cNvPr>
          <p:cNvSpPr txBox="1"/>
          <p:nvPr/>
        </p:nvSpPr>
        <p:spPr>
          <a:xfrm>
            <a:off x="1035843" y="857249"/>
            <a:ext cx="867965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dirty="0">
                <a:solidFill>
                  <a:schemeClr val="bg1"/>
                </a:solidFill>
                <a:cs typeface="Calibri"/>
              </a:rPr>
              <a:t>Example</a:t>
            </a:r>
            <a:endParaRPr lang="en-US" sz="4400" dirty="0">
              <a:solidFill>
                <a:schemeClr val="bg1"/>
              </a:solidFill>
            </a:endParaRPr>
          </a:p>
        </p:txBody>
      </p:sp>
    </p:spTree>
    <p:extLst>
      <p:ext uri="{BB962C8B-B14F-4D97-AF65-F5344CB8AC3E}">
        <p14:creationId xmlns:p14="http://schemas.microsoft.com/office/powerpoint/2010/main" val="249358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FBDFA86-51D3-4729-B154-796918372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14156-33B5-B7E8-83CF-4EB1FDA4D079}"/>
              </a:ext>
            </a:extLst>
          </p:cNvPr>
          <p:cNvSpPr>
            <a:spLocks noGrp="1"/>
          </p:cNvSpPr>
          <p:nvPr>
            <p:ph type="title"/>
          </p:nvPr>
        </p:nvSpPr>
        <p:spPr>
          <a:xfrm>
            <a:off x="1024129" y="585216"/>
            <a:ext cx="5062511" cy="1499616"/>
          </a:xfrm>
        </p:spPr>
        <p:txBody>
          <a:bodyPr>
            <a:normAutofit/>
          </a:bodyPr>
          <a:lstStyle/>
          <a:p>
            <a:r>
              <a:rPr lang="en-US">
                <a:solidFill>
                  <a:srgbClr val="FFFFFF"/>
                </a:solidFill>
              </a:rPr>
              <a:t>Image Comparison</a:t>
            </a:r>
          </a:p>
          <a:p>
            <a:endParaRPr lang="en-US">
              <a:solidFill>
                <a:srgbClr val="FFFFFF"/>
              </a:solidFill>
              <a:cs typeface="Calibri Light"/>
            </a:endParaRPr>
          </a:p>
        </p:txBody>
      </p:sp>
      <p:cxnSp>
        <p:nvCxnSpPr>
          <p:cNvPr id="51" name="Straight Connector 50">
            <a:extLst>
              <a:ext uri="{FF2B5EF4-FFF2-40B4-BE49-F238E27FC236}">
                <a16:creationId xmlns:a16="http://schemas.microsoft.com/office/drawing/2014/main" id="{0F1CE7C6-BE91-42A7-9214-F33FD918C3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1131D9-D779-3CC3-17F5-5F393D700E92}"/>
              </a:ext>
            </a:extLst>
          </p:cNvPr>
          <p:cNvSpPr>
            <a:spLocks noGrp="1"/>
          </p:cNvSpPr>
          <p:nvPr>
            <p:ph idx="1"/>
          </p:nvPr>
        </p:nvSpPr>
        <p:spPr>
          <a:xfrm>
            <a:off x="1024129" y="2286000"/>
            <a:ext cx="5081232" cy="3931920"/>
          </a:xfrm>
        </p:spPr>
        <p:txBody>
          <a:bodyPr vert="horz" lIns="91440" tIns="45720" rIns="91440" bIns="45720" rtlCol="0">
            <a:normAutofit/>
          </a:bodyPr>
          <a:lstStyle/>
          <a:p>
            <a:pPr marL="0" indent="0">
              <a:buNone/>
            </a:pPr>
            <a:endParaRPr lang="en-US" sz="1800">
              <a:solidFill>
                <a:srgbClr val="FFFFFF"/>
              </a:solidFill>
              <a:cs typeface="Calibri"/>
            </a:endParaRPr>
          </a:p>
          <a:p>
            <a:pPr marL="0" indent="0">
              <a:buNone/>
            </a:pPr>
            <a:r>
              <a:rPr lang="en-US" sz="1800">
                <a:solidFill>
                  <a:srgbClr val="FFFFFF"/>
                </a:solidFill>
                <a:ea typeface="+mn-lt"/>
                <a:cs typeface="+mn-lt"/>
              </a:rPr>
              <a:t>Even if its Hqme instead of Home</a:t>
            </a:r>
          </a:p>
          <a:p>
            <a:pPr marL="0" indent="0">
              <a:buNone/>
            </a:pPr>
            <a:r>
              <a:rPr lang="en-US" sz="1800">
                <a:solidFill>
                  <a:srgbClr val="FFFFFF"/>
                </a:solidFill>
                <a:cs typeface="Calibri"/>
              </a:rPr>
              <a:t>Galen will catch it</a:t>
            </a:r>
            <a:endParaRPr lang="en-US" sz="1800">
              <a:solidFill>
                <a:srgbClr val="FFFFFF"/>
              </a:solidFill>
              <a:ea typeface="+mn-lt"/>
              <a:cs typeface="+mn-lt"/>
            </a:endParaRPr>
          </a:p>
          <a:p>
            <a:pPr marL="457200" lvl="1" indent="0">
              <a:buNone/>
            </a:pPr>
            <a:endParaRPr lang="en-US" sz="1800">
              <a:solidFill>
                <a:srgbClr val="FFFFFF"/>
              </a:solidFill>
              <a:cs typeface="Calibri"/>
            </a:endParaRPr>
          </a:p>
          <a:p>
            <a:endParaRPr lang="en-US" sz="1800">
              <a:solidFill>
                <a:srgbClr val="FFFFFF"/>
              </a:solidFill>
              <a:cs typeface="Calibri"/>
            </a:endParaRPr>
          </a:p>
        </p:txBody>
      </p:sp>
      <p:pic>
        <p:nvPicPr>
          <p:cNvPr id="4" name="Picture 4">
            <a:extLst>
              <a:ext uri="{FF2B5EF4-FFF2-40B4-BE49-F238E27FC236}">
                <a16:creationId xmlns:a16="http://schemas.microsoft.com/office/drawing/2014/main" id="{C644850E-7BF2-63BC-7E95-3C7969BA0A16}"/>
              </a:ext>
            </a:extLst>
          </p:cNvPr>
          <p:cNvPicPr>
            <a:picLocks noChangeAspect="1"/>
          </p:cNvPicPr>
          <p:nvPr/>
        </p:nvPicPr>
        <p:blipFill>
          <a:blip r:embed="rId2"/>
          <a:stretch>
            <a:fillRect/>
          </a:stretch>
        </p:blipFill>
        <p:spPr>
          <a:xfrm>
            <a:off x="7753427" y="640080"/>
            <a:ext cx="3589083" cy="5577840"/>
          </a:xfrm>
          <a:prstGeom prst="rect">
            <a:avLst/>
          </a:prstGeom>
        </p:spPr>
      </p:pic>
    </p:spTree>
    <p:extLst>
      <p:ext uri="{BB962C8B-B14F-4D97-AF65-F5344CB8AC3E}">
        <p14:creationId xmlns:p14="http://schemas.microsoft.com/office/powerpoint/2010/main" val="227947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531752-B581-AD21-714C-2C681B7926A0}"/>
              </a:ext>
            </a:extLst>
          </p:cNvPr>
          <p:cNvSpPr>
            <a:spLocks noGrp="1"/>
          </p:cNvSpPr>
          <p:nvPr>
            <p:ph type="title"/>
          </p:nvPr>
        </p:nvSpPr>
        <p:spPr>
          <a:xfrm>
            <a:off x="934872" y="982272"/>
            <a:ext cx="3388419" cy="4560970"/>
          </a:xfrm>
        </p:spPr>
        <p:txBody>
          <a:bodyPr>
            <a:normAutofit/>
          </a:bodyPr>
          <a:lstStyle/>
          <a:p>
            <a:r>
              <a:rPr lang="en-US" sz="4000">
                <a:solidFill>
                  <a:srgbClr val="FFFFFF"/>
                </a:solidFill>
                <a:cs typeface="Calibri Light"/>
              </a:rPr>
              <a:t>Advantages and Disadvantages of Galen</a:t>
            </a:r>
            <a:endParaRPr lang="en-US"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B0227164-6CFB-4EA3-4322-25F17FAA32DF}"/>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1900">
                <a:solidFill>
                  <a:srgbClr val="FEFFFF"/>
                </a:solidFill>
                <a:cs typeface="Calibri"/>
              </a:rPr>
              <a:t>Advantages</a:t>
            </a:r>
          </a:p>
          <a:p>
            <a:pPr lvl="1"/>
            <a:r>
              <a:rPr lang="en-US" sz="1900">
                <a:solidFill>
                  <a:srgbClr val="FEFFFF"/>
                </a:solidFill>
                <a:ea typeface="+mn-lt"/>
                <a:cs typeface="+mn-lt"/>
              </a:rPr>
              <a:t>Inbuilt HTML Error Reporting with screenshots for Pass and Fail </a:t>
            </a:r>
          </a:p>
          <a:p>
            <a:pPr lvl="1"/>
            <a:r>
              <a:rPr lang="en-US" sz="1900">
                <a:solidFill>
                  <a:srgbClr val="FEFFFF"/>
                </a:solidFill>
                <a:ea typeface="+mn-lt"/>
                <a:cs typeface="+mn-lt"/>
              </a:rPr>
              <a:t>Multiple browser support for testing on various platforms </a:t>
            </a:r>
          </a:p>
          <a:p>
            <a:pPr lvl="1"/>
            <a:r>
              <a:rPr lang="en-US" sz="1900">
                <a:solidFill>
                  <a:srgbClr val="FEFFFF"/>
                </a:solidFill>
                <a:ea typeface="+mn-lt"/>
                <a:cs typeface="+mn-lt"/>
              </a:rPr>
              <a:t>Supports functional testing </a:t>
            </a:r>
          </a:p>
          <a:p>
            <a:pPr lvl="1"/>
            <a:r>
              <a:rPr lang="en-US" sz="1900">
                <a:solidFill>
                  <a:srgbClr val="FEFFFF"/>
                </a:solidFill>
                <a:ea typeface="+mn-lt"/>
                <a:cs typeface="+mn-lt"/>
              </a:rPr>
              <a:t>Can be integrated with Browser Stack, and Sauce labs </a:t>
            </a:r>
          </a:p>
          <a:p>
            <a:pPr lvl="1"/>
            <a:r>
              <a:rPr lang="en-US" sz="1900">
                <a:solidFill>
                  <a:srgbClr val="FEFFFF"/>
                </a:solidFill>
                <a:ea typeface="+mn-lt"/>
                <a:cs typeface="+mn-lt"/>
              </a:rPr>
              <a:t>Has rich JavaScript API that gives you a chance to work with WebDriver specifically</a:t>
            </a:r>
            <a:endParaRPr lang="en-US" sz="1900">
              <a:solidFill>
                <a:srgbClr val="FEFFFF"/>
              </a:solidFill>
              <a:cs typeface="Calibri"/>
            </a:endParaRPr>
          </a:p>
          <a:p>
            <a:r>
              <a:rPr lang="en-US" sz="1900">
                <a:solidFill>
                  <a:srgbClr val="FEFFFF"/>
                </a:solidFill>
                <a:cs typeface="Calibri"/>
              </a:rPr>
              <a:t>Disadvantages</a:t>
            </a:r>
          </a:p>
          <a:p>
            <a:pPr lvl="1"/>
            <a:r>
              <a:rPr lang="en-US" sz="1900">
                <a:solidFill>
                  <a:srgbClr val="FEFFFF"/>
                </a:solidFill>
                <a:ea typeface="+mn-lt"/>
                <a:cs typeface="+mn-lt"/>
              </a:rPr>
              <a:t>Writing Spec sheets take a lot of time </a:t>
            </a:r>
          </a:p>
          <a:p>
            <a:pPr lvl="1"/>
            <a:r>
              <a:rPr lang="en-US" sz="1900">
                <a:solidFill>
                  <a:srgbClr val="FEFFFF"/>
                </a:solidFill>
                <a:ea typeface="+mn-lt"/>
                <a:cs typeface="+mn-lt"/>
              </a:rPr>
              <a:t>Code maintenance is costly when there are lot of UI changes</a:t>
            </a:r>
            <a:endParaRPr lang="en-US" sz="1900">
              <a:solidFill>
                <a:srgbClr val="FEFFFF"/>
              </a:solidFill>
              <a:cs typeface="Calibri"/>
            </a:endParaRPr>
          </a:p>
          <a:p>
            <a:endParaRPr lang="en-US" sz="1900">
              <a:solidFill>
                <a:srgbClr val="FEFFFF"/>
              </a:solidFill>
              <a:cs typeface="Calibri"/>
            </a:endParaRPr>
          </a:p>
        </p:txBody>
      </p:sp>
    </p:spTree>
    <p:extLst>
      <p:ext uri="{BB962C8B-B14F-4D97-AF65-F5344CB8AC3E}">
        <p14:creationId xmlns:p14="http://schemas.microsoft.com/office/powerpoint/2010/main" val="1986772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72E69A-63FE-5FB5-5F9C-8B157BED501E}"/>
              </a:ext>
            </a:extLst>
          </p:cNvPr>
          <p:cNvSpPr>
            <a:spLocks noGrp="1"/>
          </p:cNvSpPr>
          <p:nvPr>
            <p:ph type="title"/>
          </p:nvPr>
        </p:nvSpPr>
        <p:spPr>
          <a:xfrm>
            <a:off x="934872" y="982272"/>
            <a:ext cx="3388419" cy="4560970"/>
          </a:xfrm>
        </p:spPr>
        <p:txBody>
          <a:bodyPr>
            <a:normAutofit/>
          </a:bodyPr>
          <a:lstStyle/>
          <a:p>
            <a:r>
              <a:rPr lang="en-US" sz="4000">
                <a:solidFill>
                  <a:srgbClr val="FFFFFF"/>
                </a:solidFill>
                <a:ea typeface="+mj-lt"/>
                <a:cs typeface="+mj-lt"/>
              </a:rPr>
              <a:t>What value will the POC add?</a:t>
            </a:r>
            <a:endParaRPr lang="en-US" sz="4000">
              <a:solidFill>
                <a:srgbClr val="FFFFFF"/>
              </a:solidFill>
              <a:cs typeface="Calibri Light" panose="020F0302020204030204"/>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7A9452D-64E3-2BAF-F387-4B1EF201D794}"/>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2400" dirty="0">
                <a:solidFill>
                  <a:srgbClr val="FEFFFF"/>
                </a:solidFill>
                <a:cs typeface="Calibri"/>
              </a:rPr>
              <a:t>Galen makes Layout testing feasible so that we can test any break in Layout beforehand</a:t>
            </a:r>
          </a:p>
          <a:p>
            <a:r>
              <a:rPr lang="en-US" sz="2400" dirty="0">
                <a:solidFill>
                  <a:srgbClr val="FEFFFF"/>
                </a:solidFill>
                <a:cs typeface="Calibri"/>
              </a:rPr>
              <a:t>Layout of a web page can be tested for different screen sizes</a:t>
            </a:r>
          </a:p>
          <a:p>
            <a:endParaRPr lang="en-US" sz="2400" dirty="0">
              <a:solidFill>
                <a:srgbClr val="FEFFFF"/>
              </a:solidFill>
              <a:cs typeface="Calibri"/>
            </a:endParaRPr>
          </a:p>
          <a:p>
            <a:endParaRPr lang="en-US" sz="2400" dirty="0">
              <a:solidFill>
                <a:srgbClr val="FEFFFF"/>
              </a:solidFill>
              <a:cs typeface="Calibri"/>
            </a:endParaRPr>
          </a:p>
          <a:p>
            <a:endParaRPr lang="en-US" sz="2400" dirty="0">
              <a:solidFill>
                <a:srgbClr val="FEFFFF"/>
              </a:solidFill>
              <a:cs typeface="Calibri"/>
            </a:endParaRPr>
          </a:p>
        </p:txBody>
      </p:sp>
    </p:spTree>
    <p:extLst>
      <p:ext uri="{BB962C8B-B14F-4D97-AF65-F5344CB8AC3E}">
        <p14:creationId xmlns:p14="http://schemas.microsoft.com/office/powerpoint/2010/main" val="1241561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Layout Testing using Galen</vt:lpstr>
      <vt:lpstr>Galen Framework</vt:lpstr>
      <vt:lpstr>Key Features </vt:lpstr>
      <vt:lpstr>Galen Specs </vt:lpstr>
      <vt:lpstr>All checks </vt:lpstr>
      <vt:lpstr> </vt:lpstr>
      <vt:lpstr>Image Comparison </vt:lpstr>
      <vt:lpstr>Advantages and Disadvantages of Galen</vt:lpstr>
      <vt:lpstr>What value will the POC add?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71</cp:revision>
  <dcterms:created xsi:type="dcterms:W3CDTF">2022-11-02T06:31:32Z</dcterms:created>
  <dcterms:modified xsi:type="dcterms:W3CDTF">2023-01-25T17:05:01Z</dcterms:modified>
</cp:coreProperties>
</file>