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7332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6703" y="1792678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4"/>
            <a:ext cx="150321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900">
                <a:solidFill>
                  <a:srgbClr val="082737"/>
                </a:solidFill>
              </a:rPr>
              <a:t>FOREX TRENDS</a:t>
            </a:r>
            <a:endParaRPr sz="3900">
              <a:solidFill>
                <a:srgbClr val="082737"/>
              </a:solidFill>
            </a:endParaRPr>
          </a:p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82737"/>
              </a:solidFill>
            </a:endParaRPr>
          </a:p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82737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17" cy="3956715"/>
            <a:chOff x="1027108" y="3883909"/>
            <a:chExt cx="4866317" cy="3956715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25" y="4931524"/>
              <a:ext cx="4114800" cy="29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Forex traders need timely insights on daily news impacting the Japanese Yen markets. • Existing tools lack effective sentiment analysis for assessing overall market situations. • A solution is required to provide important news articles and market sentiment insights daily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400" cy="4694872"/>
            <a:chOff x="6092056" y="3667331"/>
            <a:chExt cx="6677400" cy="4694872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400" cy="3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</a:rPr>
                <a:t>Used AlphaVantage API to fetch News Articles related to Japanese Yen. • Used OpenAI APIs to summarize articles and create summary of each articles. • Used HuggingFace FinBERT model to get Sentiment Score of each articles. • FinBERT- this model is a fine-tuned model of BERT on financial data. So, it can easily make financial statements into positive or negative sentiment • Next, we combine the sentiment Scores for each day and get an average score for each date. • Created CRON Job to fetch Daily News Articles so that the dashboard is upto date.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45" cy="2657463"/>
            <a:chOff x="12784805" y="4045289"/>
            <a:chExt cx="4853245" cy="2657463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50" y="4886552"/>
              <a:ext cx="48498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28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/>
                <a:t>We created a dashboard to view the on day-to-day basis • We were able to tag each Article as Bullish or Bearish, get a Sentiment Score and get Summary for each articles. • We can get the average Sentiment Score for each Articles for each day and plot the same. • We can Compare the Sentiment Score for each day with the Actual JPY to USD Forex rate over a certain period. • Demo Link: http://3.7.234.8:8000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