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hyperlink" Target="http://52.66.10.81:8001/" TargetMode="External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299" y="2551943"/>
            <a:ext cx="487960" cy="59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2286" y="2643170"/>
            <a:ext cx="494607" cy="48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766" y="2639405"/>
            <a:ext cx="485644" cy="4856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8307254" y="2802880"/>
            <a:ext cx="1008201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54798" y="1333422"/>
            <a:ext cx="94514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OpenAI's API key and other LLM models (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Deployed link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684576" y="3277757"/>
            <a:ext cx="3896893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lens was able to detect the car color and model with a 100% accuracy, but we can proceed with it since it doesn't provide any API keys.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AI was performing good with a 99% accuracy.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were able to extract information on all the given metrics with an accuracy &gt; 97%.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89652" y="2812662"/>
            <a:ext cx="142123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258169" y="2797669"/>
            <a:ext cx="1204084" cy="21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02A38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567911" y="3270157"/>
            <a:ext cx="3667692" cy="236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Open AI API key on different resolutions to extract the information.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various LLM multi-modals (like InternVL, Llava) for the following requirements.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 model to highlight scratches and damages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google lens for color and car model detection.</a:t>
            </a:r>
            <a:endParaRPr/>
          </a:p>
          <a:p>
            <a:pPr indent="-1968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025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21697" y="1132373"/>
            <a:ext cx="726434" cy="7046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685800" y="300734"/>
            <a:ext cx="10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26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00">
                <a:solidFill>
                  <a:srgbClr val="082737"/>
                </a:solidFill>
              </a:rPr>
              <a:t>PARK EASY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1557393" y="-1095756"/>
            <a:ext cx="4876800" cy="1438656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 rot="5400000">
            <a:off x="10629646" y="4048030"/>
            <a:ext cx="1918423" cy="438990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94459" y="3225015"/>
            <a:ext cx="2616247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4160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the car are extracted from the 360 degrees camera (around 8 different view angles), using those images we need to extract information on the required metrics: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Model, color and manufacturer of the car. 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plate of the car, translate from Arabic to English.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Defects and damages on the car, if any.</a:t>
            </a:r>
            <a:endParaRPr/>
          </a:p>
          <a:p>
            <a:pPr indent="-285750" lvl="1" marL="4273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Miscellaneous features of the car.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