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0" Type="http://schemas.openxmlformats.org/officeDocument/2006/relationships/hyperlink" Target="https://geminisolutionsindpvtltd-my.sharepoint.com/personal/aditya_singh1_geminisolutions_com/_layouts/15/onedrive.aspx?id=%2Fpersonal%2Faditya%5Fsingh1%5Fgeminisolutions%5Fcom%2FDocuments%2FAttachments%2Fquery%20images&amp;ct=1718019474036&amp;or=Teams%2DHL&amp;ga=1" TargetMode="External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871871"/>
            <a:ext cx="18288000" cy="1437241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824366" y="2089718"/>
            <a:ext cx="1219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9928" y="1872940"/>
            <a:ext cx="1089651" cy="10569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028700" y="487973"/>
            <a:ext cx="1503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3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082737"/>
                </a:solidFill>
              </a:rPr>
              <a:t> MULTI-MODAL SEARCH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2336090" y="-1643634"/>
            <a:ext cx="7315200" cy="2157984"/>
          </a:xfrm>
          <a:custGeom>
            <a:rect b="b" l="l" r="r" t="t"/>
            <a:pathLst>
              <a:path extrusionOk="0" h="2157984" w="7315200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 rot="5400000">
            <a:off x="15990575" y="8010419"/>
            <a:ext cx="4395389" cy="6584852"/>
          </a:xfrm>
          <a:custGeom>
            <a:rect b="b" l="l" r="r" t="t"/>
            <a:pathLst>
              <a:path extrusionOk="0" h="6584851" w="4395388">
                <a:moveTo>
                  <a:pt x="0" y="0"/>
                </a:moveTo>
                <a:lnTo>
                  <a:pt x="4395388" y="0"/>
                </a:lnTo>
                <a:lnTo>
                  <a:pt x="4395388" y="6584851"/>
                </a:lnTo>
                <a:lnTo>
                  <a:pt x="0" y="6584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1027108" y="3883909"/>
            <a:ext cx="4866328" cy="1884887"/>
            <a:chOff x="1027108" y="3883909"/>
            <a:chExt cx="4866328" cy="1884887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27108" y="3883909"/>
              <a:ext cx="728466" cy="728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3"/>
            <p:cNvSpPr txBox="1"/>
            <p:nvPr/>
          </p:nvSpPr>
          <p:spPr>
            <a:xfrm>
              <a:off x="1827837" y="4162230"/>
              <a:ext cx="3532951" cy="631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Problem Statement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1778636" y="4706967"/>
              <a:ext cx="4114800" cy="1061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develop solution for implementing Multi-modal search for client specific data.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6092056" y="3667331"/>
            <a:ext cx="6677329" cy="9895314"/>
            <a:chOff x="6092056" y="3667331"/>
            <a:chExt cx="6677329" cy="9895314"/>
          </a:xfrm>
        </p:grpSpPr>
        <p:pic>
          <p:nvPicPr>
            <p:cNvPr id="95" name="Google Shape;95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42823" y="3667331"/>
              <a:ext cx="731940" cy="889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3"/>
            <p:cNvSpPr txBox="1"/>
            <p:nvPr/>
          </p:nvSpPr>
          <p:spPr>
            <a:xfrm>
              <a:off x="7162515" y="4109663"/>
              <a:ext cx="1806126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6092056" y="4529403"/>
              <a:ext cx="6677329" cy="90332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Semantic Search using Text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Setup and Initialization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Establish a connection to an SQL database.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Prepare necessary configurations for interacting with OpenAI's GPT-3.5.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Database Creation and Setup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the SQL database.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Populate it with relevant tables and data, such as a table of movies.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Prompt Generation for GPT-3.5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 prompt that will be sent to the GPT-3.5 model.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prompt should describe the task of generating an SQL query based on a user's question.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Generating SQL Query with GPT-3.5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Send the prompt along with the user's question to GPT-3.5.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Retrieve the generated SQL query from GPT-3.5.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Executing the SQL Query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Run the generated SQL query against the database.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Fetch and display the results, such as the top movies from the database.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Multimodal Search using images and videos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of transformers like ViT to process and combine information from text, image, and audio modalities, enabling a comprehensive understanding of user intent.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natural language understanding (NLU) model for textual queries and computer vision models like ViT for image content analysis.</a:t>
              </a:r>
              <a:endParaRPr/>
            </a:p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Deploy recommendation systems with collaborative filtering techniques to suggest personalized content based on user preferences.</a:t>
              </a:r>
              <a:endParaRPr/>
            </a:p>
            <a:p>
              <a:pPr indent="-301625" lvl="1" marL="64071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 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12784805" y="4045289"/>
            <a:ext cx="4853259" cy="3236675"/>
            <a:chOff x="12784805" y="4045289"/>
            <a:chExt cx="4853259" cy="3236675"/>
          </a:xfrm>
        </p:grpSpPr>
        <p:pic>
          <p:nvPicPr>
            <p:cNvPr id="99" name="Google Shape;99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784805" y="4045289"/>
              <a:ext cx="741911" cy="728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3"/>
            <p:cNvSpPr txBox="1"/>
            <p:nvPr/>
          </p:nvSpPr>
          <p:spPr>
            <a:xfrm>
              <a:off x="13722256" y="4211113"/>
              <a:ext cx="2779473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Sample Data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12788240" y="4886556"/>
              <a:ext cx="48498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01625" lvl="0" marL="428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13159638" y="6220135"/>
              <a:ext cx="4011947" cy="1061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Sample Document Link: </a:t>
              </a:r>
              <a:b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10"/>
                </a:rPr>
                <a:t>query images - OneDrive (sharepoint.com)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