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0" Type="http://schemas.openxmlformats.org/officeDocument/2006/relationships/hyperlink" Target="https://videocrop.streamlit.app/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928" y="1849315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3"/>
            <a:ext cx="1503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r>
              <a:rPr b="0" i="0" lang="en-US" sz="39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900">
                <a:solidFill>
                  <a:srgbClr val="082737"/>
                </a:solidFill>
              </a:rPr>
              <a:t>VIDEO ENHANCEMENT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28" cy="4039323"/>
            <a:chOff x="1027108" y="3883909"/>
            <a:chExt cx="4866328" cy="4039323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36" y="4706967"/>
              <a:ext cx="4114800" cy="3216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 develop a computer vision and AI based solution for serving 2 purposes: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Remove in-built black borders from incoming video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Smart Zoom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feature for a video which is zoom to fill in a way that maintains the presence of the subject in the video,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329" cy="2847231"/>
            <a:chOff x="6092056" y="3667331"/>
            <a:chExt cx="6677329" cy="2847231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329" cy="198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Used Open CV for implementing (1), improved the solution for faded black borders.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Subject detection for implementing (2) was done using YOLOV8, zoom is implementing using a mathematical logic.</a:t>
              </a:r>
              <a:endParaRPr/>
            </a:p>
            <a:p>
              <a:pPr indent="-301625" lvl="1" marL="64071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59" cy="2928899"/>
            <a:chOff x="12784805" y="4045289"/>
            <a:chExt cx="4853259" cy="2928899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7" y="4211113"/>
              <a:ext cx="1512302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40" y="4886556"/>
              <a:ext cx="48498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28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response of the solution is non-quantifiable hence there are no results to share about the accuracy..</a:t>
              </a:r>
              <a:endParaRPr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638" y="6220135"/>
              <a:ext cx="4011947" cy="754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Demo Link: </a:t>
              </a:r>
              <a:r>
                <a:rPr b="0" i="0" lang="en-US" sz="20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0"/>
                </a:rPr>
                <a:t>https://videocrop.streamlit.app/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