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0" Type="http://schemas.openxmlformats.org/officeDocument/2006/relationships/hyperlink" Target="https://videocrop.streamlit.app/" TargetMode="External"/><Relationship Id="rId9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824366" y="2089718"/>
            <a:ext cx="1219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9928" y="1849315"/>
            <a:ext cx="1089651" cy="10569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028700" y="487973"/>
            <a:ext cx="1503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082737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r>
              <a:rPr b="0" i="0" lang="en-US" sz="3900" u="none" cap="none" strike="noStrike">
                <a:solidFill>
                  <a:srgbClr val="08273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900">
                <a:solidFill>
                  <a:srgbClr val="082737"/>
                </a:solidFill>
              </a:rPr>
              <a:t>STARZPLAY VIDEO ENHANCEMENT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2336090" y="-1643634"/>
            <a:ext cx="7315200" cy="2157984"/>
          </a:xfrm>
          <a:custGeom>
            <a:rect b="b" l="l" r="r" t="t"/>
            <a:pathLst>
              <a:path extrusionOk="0"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 rot="5400000">
            <a:off x="15990575" y="8010419"/>
            <a:ext cx="4395389" cy="6584852"/>
          </a:xfrm>
          <a:custGeom>
            <a:rect b="b" l="l" r="r" t="t"/>
            <a:pathLst>
              <a:path extrusionOk="0" h="6584851" w="4395388">
                <a:moveTo>
                  <a:pt x="0" y="0"/>
                </a:moveTo>
                <a:lnTo>
                  <a:pt x="4395388" y="0"/>
                </a:lnTo>
                <a:lnTo>
                  <a:pt x="4395388" y="6584851"/>
                </a:lnTo>
                <a:lnTo>
                  <a:pt x="0" y="6584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1027108" y="3883909"/>
            <a:ext cx="4866328" cy="4039323"/>
            <a:chOff x="1027108" y="3883909"/>
            <a:chExt cx="4866328" cy="4039323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27108" y="3883909"/>
              <a:ext cx="728466" cy="728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3"/>
            <p:cNvSpPr txBox="1"/>
            <p:nvPr/>
          </p:nvSpPr>
          <p:spPr>
            <a:xfrm>
              <a:off x="1827837" y="4162230"/>
              <a:ext cx="3532951" cy="631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1778636" y="4706967"/>
              <a:ext cx="4114800" cy="3216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 develop a computer vision and AI based solution for serving 2 purposes:</a:t>
              </a:r>
              <a:endParaRPr/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Remove in-built black borders from incoming video</a:t>
              </a:r>
              <a:endParaRPr/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 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Smart Zoom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feature for a video which is zoom to fill in a way that maintains the presence of the subject in the video,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6092056" y="3667331"/>
            <a:ext cx="6677329" cy="2847231"/>
            <a:chOff x="6092056" y="3667331"/>
            <a:chExt cx="6677329" cy="2847231"/>
          </a:xfrm>
        </p:grpSpPr>
        <p:pic>
          <p:nvPicPr>
            <p:cNvPr id="95" name="Google Shape;95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42823" y="3667331"/>
              <a:ext cx="731940" cy="889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3"/>
            <p:cNvSpPr txBox="1"/>
            <p:nvPr/>
          </p:nvSpPr>
          <p:spPr>
            <a:xfrm>
              <a:off x="7162515" y="4109663"/>
              <a:ext cx="1806126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6092056" y="4529403"/>
              <a:ext cx="6677329" cy="198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Used Open CV for implementing (1), improved the solution for faded black borders.</a:t>
              </a:r>
              <a:endParaRPr/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Subject detection for implementing (2) was done using YOLOV8, zoom is implementing using a mathematical logic.</a:t>
              </a:r>
              <a:endParaRPr/>
            </a:p>
            <a:p>
              <a:pPr indent="-301625" lvl="1" marL="64071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12784805" y="4045289"/>
            <a:ext cx="4853259" cy="2928899"/>
            <a:chOff x="12784805" y="4045289"/>
            <a:chExt cx="4853259" cy="2928899"/>
          </a:xfrm>
        </p:grpSpPr>
        <p:pic>
          <p:nvPicPr>
            <p:cNvPr id="99" name="Google Shape;99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784805" y="4045289"/>
              <a:ext cx="741911" cy="728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3"/>
            <p:cNvSpPr txBox="1"/>
            <p:nvPr/>
          </p:nvSpPr>
          <p:spPr>
            <a:xfrm>
              <a:off x="13722257" y="4211113"/>
              <a:ext cx="1512302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12788240" y="4886556"/>
              <a:ext cx="48498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28625" lvl="0" marL="428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response of the solution is non-quantifiable hence there are no results to share about the accuracy..</a:t>
              </a:r>
              <a:endParaRPr/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13159638" y="6220135"/>
              <a:ext cx="4011947" cy="754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Demo Link: </a:t>
              </a:r>
              <a:r>
                <a:rPr b="0" i="0" lang="en-US" sz="20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10"/>
                </a:rPr>
                <a:t>https://videocrop.streamlit.app/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