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8575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824366" y="2089718"/>
            <a:ext cx="121941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99928" y="1568828"/>
            <a:ext cx="1089651" cy="10569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028700" y="487973"/>
            <a:ext cx="1503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Case Study</a:t>
            </a:r>
            <a:r>
              <a:rPr b="0" i="0" lang="en-US" sz="3900" u="none" cap="none" strike="noStrike">
                <a:solidFill>
                  <a:srgbClr val="082737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3400">
                <a:solidFill>
                  <a:schemeClr val="dk1"/>
                </a:solidFill>
                <a:highlight>
                  <a:srgbClr val="FFFFFF"/>
                </a:highlight>
              </a:rPr>
              <a:t> Facial Expression Manipulation</a:t>
            </a:r>
            <a:endParaRPr b="1" sz="3600"/>
          </a:p>
        </p:txBody>
      </p:sp>
      <p:sp>
        <p:nvSpPr>
          <p:cNvPr id="88" name="Google Shape;88;p13"/>
          <p:cNvSpPr/>
          <p:nvPr/>
        </p:nvSpPr>
        <p:spPr>
          <a:xfrm>
            <a:off x="-2336090" y="-1643634"/>
            <a:ext cx="7315200" cy="2157984"/>
          </a:xfrm>
          <a:custGeom>
            <a:rect b="b" l="l" r="r" t="t"/>
            <a:pathLst>
              <a:path extrusionOk="0"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 rot="5400000">
            <a:off x="15990575" y="8010419"/>
            <a:ext cx="4395389" cy="6584852"/>
          </a:xfrm>
          <a:custGeom>
            <a:rect b="b" l="l" r="r" t="t"/>
            <a:pathLst>
              <a:path extrusionOk="0" h="6584851" w="4395388">
                <a:moveTo>
                  <a:pt x="0" y="0"/>
                </a:moveTo>
                <a:lnTo>
                  <a:pt x="4395388" y="0"/>
                </a:lnTo>
                <a:lnTo>
                  <a:pt x="4395388" y="6584851"/>
                </a:lnTo>
                <a:lnTo>
                  <a:pt x="0" y="6584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1027108" y="3883909"/>
            <a:ext cx="4866328" cy="1823332"/>
            <a:chOff x="1027108" y="3883909"/>
            <a:chExt cx="4866328" cy="1823332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27108" y="3883909"/>
              <a:ext cx="728466" cy="728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1827837" y="4162230"/>
              <a:ext cx="3532951" cy="631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1778636" y="4706967"/>
              <a:ext cx="4114800" cy="1000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 a system that can  transform facial expressions.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6092056" y="3667331"/>
            <a:ext cx="6677329" cy="2385566"/>
            <a:chOff x="6092056" y="3667331"/>
            <a:chExt cx="6677329" cy="2385566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42823" y="3667331"/>
              <a:ext cx="731940" cy="889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7162515" y="4109663"/>
              <a:ext cx="1806126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6092056" y="4529403"/>
              <a:ext cx="6677329" cy="1523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AutoNum type="arabicPeriod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solution that leverages the Autotrain Dreambooth method. This method is used to train a stable-diffusion-xl model on a specific face, which is assigned a custom name, using a set of images. The trained model is then capable of altering the expressions of the face in the images based on a given prompt.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12784805" y="4045289"/>
            <a:ext cx="4853259" cy="5083335"/>
            <a:chOff x="12784805" y="4045289"/>
            <a:chExt cx="4853259" cy="5083335"/>
          </a:xfrm>
        </p:grpSpPr>
        <p:pic>
          <p:nvPicPr>
            <p:cNvPr id="99" name="Google Shape;99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784805" y="4045289"/>
              <a:ext cx="741911" cy="728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3"/>
            <p:cNvSpPr txBox="1"/>
            <p:nvPr/>
          </p:nvSpPr>
          <p:spPr>
            <a:xfrm>
              <a:off x="13722257" y="4211113"/>
              <a:ext cx="1512302" cy="323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rgbClr val="202A38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12788240" y="4886556"/>
              <a:ext cx="48498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1625" lvl="0" marL="428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13159638" y="6220135"/>
              <a:ext cx="4011947" cy="29084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37150" spcFirstLastPara="1" rIns="137150" wrap="square" tIns="685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Result Link: 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https://geminisolutionsindpvtltd-my.sharepoint.com/:p:/g/personal/goutam_sharma_geminisolutions_com/ESq6DDtevb5LhBIvFgKCYvUB3xOeKNUPO4c6rNhPJQ6nXg?e=dARbA3&amp;wdLOR=c4914788F-C9C8-454C-9AC3-A00BDE8D5DF7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