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hyperlink" Target="https://videocrop.streamlit.app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49315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FX SENTIMENT ANALYSIS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4039323"/>
            <a:chOff x="1027108" y="3883909"/>
            <a:chExt cx="4866328" cy="4039323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3216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 develop a computer vision and AI based solution for serving 2 purposes: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Remove in-built black borders from incoming video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Zoom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feature for a video which is zoom to fill in a way that maintains the presence of the subject in the video,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2847231"/>
            <a:chOff x="6092056" y="3667331"/>
            <a:chExt cx="6677329" cy="2847231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198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Used Open CV for implementing (1), improved the solution for faded black borders.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Subject detection for implementing (2) was done using YOLOV8, zoom is implementing using a mathematical logic.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2928899"/>
            <a:chOff x="12784805" y="4045289"/>
            <a:chExt cx="4853259" cy="2928899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28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response of the solution is non-quantifiable hence there are no results to share about the accuracy..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754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Link: </a:t>
              </a:r>
              <a:r>
                <a:rPr b="0" i="0" lang="en-US" sz="2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https://videocrop.streamlit.app/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