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E59045-74FA-43DE-9F44-EFABB352C194}" v="13" dt="2024-05-31T12:52:20.4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ish John Toppo" userId="S::nitish.toppo@geminisolutions.com::dcb0cf5f-32e2-4d84-b283-afc7e3bcee21" providerId="AD" clId="Web-{FEE59045-74FA-43DE-9F44-EFABB352C194}"/>
    <pc:docChg chg="modSld">
      <pc:chgData name="Nitish John Toppo" userId="S::nitish.toppo@geminisolutions.com::dcb0cf5f-32e2-4d84-b283-afc7e3bcee21" providerId="AD" clId="Web-{FEE59045-74FA-43DE-9F44-EFABB352C194}" dt="2024-05-31T12:52:20.400" v="12"/>
      <pc:docMkLst>
        <pc:docMk/>
      </pc:docMkLst>
      <pc:sldChg chg="addSp delSp">
        <pc:chgData name="Nitish John Toppo" userId="S::nitish.toppo@geminisolutions.com::dcb0cf5f-32e2-4d84-b283-afc7e3bcee21" providerId="AD" clId="Web-{FEE59045-74FA-43DE-9F44-EFABB352C194}" dt="2024-05-31T12:52:20.400" v="12"/>
        <pc:sldMkLst>
          <pc:docMk/>
          <pc:sldMk cId="109857222" sldId="256"/>
        </pc:sldMkLst>
        <pc:spChg chg="del">
          <ac:chgData name="Nitish John Toppo" userId="S::nitish.toppo@geminisolutions.com::dcb0cf5f-32e2-4d84-b283-afc7e3bcee21" providerId="AD" clId="Web-{FEE59045-74FA-43DE-9F44-EFABB352C194}" dt="2024-05-31T12:52:12.087" v="11"/>
          <ac:spMkLst>
            <pc:docMk/>
            <pc:sldMk cId="109857222" sldId="256"/>
            <ac:spMk id="2" creationId="{00000000-0000-0000-0000-000000000000}"/>
          </ac:spMkLst>
        </pc:spChg>
        <pc:spChg chg="del">
          <ac:chgData name="Nitish John Toppo" userId="S::nitish.toppo@geminisolutions.com::dcb0cf5f-32e2-4d84-b283-afc7e3bcee21" providerId="AD" clId="Web-{FEE59045-74FA-43DE-9F44-EFABB352C194}" dt="2024-05-31T12:52:12.087" v="10"/>
          <ac:spMkLst>
            <pc:docMk/>
            <pc:sldMk cId="109857222" sldId="256"/>
            <ac:spMk id="3" creationId="{00000000-0000-0000-0000-000000000000}"/>
          </ac:spMkLst>
        </pc:spChg>
        <pc:spChg chg="add del">
          <ac:chgData name="Nitish John Toppo" userId="S::nitish.toppo@geminisolutions.com::dcb0cf5f-32e2-4d84-b283-afc7e3bcee21" providerId="AD" clId="Web-{FEE59045-74FA-43DE-9F44-EFABB352C194}" dt="2024-05-31T12:52:12.087" v="8"/>
          <ac:spMkLst>
            <pc:docMk/>
            <pc:sldMk cId="109857222" sldId="256"/>
            <ac:spMk id="5" creationId="{2005A5BC-E62E-3E93-38C8-3CDF630CA9D8}"/>
          </ac:spMkLst>
        </pc:spChg>
        <pc:spChg chg="add del">
          <ac:chgData name="Nitish John Toppo" userId="S::nitish.toppo@geminisolutions.com::dcb0cf5f-32e2-4d84-b283-afc7e3bcee21" providerId="AD" clId="Web-{FEE59045-74FA-43DE-9F44-EFABB352C194}" dt="2024-05-31T12:52:12.087" v="6"/>
          <ac:spMkLst>
            <pc:docMk/>
            <pc:sldMk cId="109857222" sldId="256"/>
            <ac:spMk id="7" creationId="{94C6F79E-F169-8144-EB83-A27C402C5AFC}"/>
          </ac:spMkLst>
        </pc:spChg>
        <pc:spChg chg="add del">
          <ac:chgData name="Nitish John Toppo" userId="S::nitish.toppo@geminisolutions.com::dcb0cf5f-32e2-4d84-b283-afc7e3bcee21" providerId="AD" clId="Web-{FEE59045-74FA-43DE-9F44-EFABB352C194}" dt="2024-05-31T12:52:12.087" v="5"/>
          <ac:spMkLst>
            <pc:docMk/>
            <pc:sldMk cId="109857222" sldId="256"/>
            <ac:spMk id="8" creationId="{1F040066-6445-0134-174D-5B6FBE14ED9B}"/>
          </ac:spMkLst>
        </pc:spChg>
        <pc:spChg chg="add del">
          <ac:chgData name="Nitish John Toppo" userId="S::nitish.toppo@geminisolutions.com::dcb0cf5f-32e2-4d84-b283-afc7e3bcee21" providerId="AD" clId="Web-{FEE59045-74FA-43DE-9F44-EFABB352C194}" dt="2024-05-31T12:52:12.087" v="4"/>
          <ac:spMkLst>
            <pc:docMk/>
            <pc:sldMk cId="109857222" sldId="256"/>
            <ac:spMk id="9" creationId="{8CDE0872-31A9-4025-8469-4FFF64C24AEF}"/>
          </ac:spMkLst>
        </pc:spChg>
        <pc:spChg chg="add">
          <ac:chgData name="Nitish John Toppo" userId="S::nitish.toppo@geminisolutions.com::dcb0cf5f-32e2-4d84-b283-afc7e3bcee21" providerId="AD" clId="Web-{FEE59045-74FA-43DE-9F44-EFABB352C194}" dt="2024-05-31T12:51:36.211" v="0"/>
          <ac:spMkLst>
            <pc:docMk/>
            <pc:sldMk cId="109857222" sldId="256"/>
            <ac:spMk id="14" creationId="{A40010AB-5484-BB72-D9FA-DBFB4090420C}"/>
          </ac:spMkLst>
        </pc:spChg>
        <pc:spChg chg="add">
          <ac:chgData name="Nitish John Toppo" userId="S::nitish.toppo@geminisolutions.com::dcb0cf5f-32e2-4d84-b283-afc7e3bcee21" providerId="AD" clId="Web-{FEE59045-74FA-43DE-9F44-EFABB352C194}" dt="2024-05-31T12:51:36.211" v="0"/>
          <ac:spMkLst>
            <pc:docMk/>
            <pc:sldMk cId="109857222" sldId="256"/>
            <ac:spMk id="15" creationId="{927033D3-72C4-CFCD-FCEB-A9307AC235A6}"/>
          </ac:spMkLst>
        </pc:spChg>
        <pc:spChg chg="add">
          <ac:chgData name="Nitish John Toppo" userId="S::nitish.toppo@geminisolutions.com::dcb0cf5f-32e2-4d84-b283-afc7e3bcee21" providerId="AD" clId="Web-{FEE59045-74FA-43DE-9F44-EFABB352C194}" dt="2024-05-31T12:51:36.211" v="0"/>
          <ac:spMkLst>
            <pc:docMk/>
            <pc:sldMk cId="109857222" sldId="256"/>
            <ac:spMk id="16" creationId="{F3E1B071-9E25-3DED-F975-3D9B4CC3B225}"/>
          </ac:spMkLst>
        </pc:spChg>
        <pc:spChg chg="add">
          <ac:chgData name="Nitish John Toppo" userId="S::nitish.toppo@geminisolutions.com::dcb0cf5f-32e2-4d84-b283-afc7e3bcee21" providerId="AD" clId="Web-{FEE59045-74FA-43DE-9F44-EFABB352C194}" dt="2024-05-31T12:51:36.211" v="0"/>
          <ac:spMkLst>
            <pc:docMk/>
            <pc:sldMk cId="109857222" sldId="256"/>
            <ac:spMk id="18" creationId="{30750716-767F-04B1-EE7B-74DDA9DABAF2}"/>
          </ac:spMkLst>
        </pc:spChg>
        <pc:spChg chg="add">
          <ac:chgData name="Nitish John Toppo" userId="S::nitish.toppo@geminisolutions.com::dcb0cf5f-32e2-4d84-b283-afc7e3bcee21" providerId="AD" clId="Web-{FEE59045-74FA-43DE-9F44-EFABB352C194}" dt="2024-05-31T12:51:36.211" v="0"/>
          <ac:spMkLst>
            <pc:docMk/>
            <pc:sldMk cId="109857222" sldId="256"/>
            <ac:spMk id="19" creationId="{EBFDBC6C-C343-2794-E0C7-A49193ED3501}"/>
          </ac:spMkLst>
        </pc:spChg>
        <pc:spChg chg="add">
          <ac:chgData name="Nitish John Toppo" userId="S::nitish.toppo@geminisolutions.com::dcb0cf5f-32e2-4d84-b283-afc7e3bcee21" providerId="AD" clId="Web-{FEE59045-74FA-43DE-9F44-EFABB352C194}" dt="2024-05-31T12:51:36.211" v="0"/>
          <ac:spMkLst>
            <pc:docMk/>
            <pc:sldMk cId="109857222" sldId="256"/>
            <ac:spMk id="21" creationId="{CEE6EE6C-3772-E14B-09A1-F3246E82D326}"/>
          </ac:spMkLst>
        </pc:spChg>
        <pc:spChg chg="add">
          <ac:chgData name="Nitish John Toppo" userId="S::nitish.toppo@geminisolutions.com::dcb0cf5f-32e2-4d84-b283-afc7e3bcee21" providerId="AD" clId="Web-{FEE59045-74FA-43DE-9F44-EFABB352C194}" dt="2024-05-31T12:51:36.211" v="0"/>
          <ac:spMkLst>
            <pc:docMk/>
            <pc:sldMk cId="109857222" sldId="256"/>
            <ac:spMk id="22" creationId="{3666C386-87D9-CC41-F5C2-F140D8EC2CC8}"/>
          </ac:spMkLst>
        </pc:spChg>
        <pc:spChg chg="add">
          <ac:chgData name="Nitish John Toppo" userId="S::nitish.toppo@geminisolutions.com::dcb0cf5f-32e2-4d84-b283-afc7e3bcee21" providerId="AD" clId="Web-{FEE59045-74FA-43DE-9F44-EFABB352C194}" dt="2024-05-31T12:52:20.400" v="12"/>
          <ac:spMkLst>
            <pc:docMk/>
            <pc:sldMk cId="109857222" sldId="256"/>
            <ac:spMk id="24" creationId="{2005A5BC-E62E-3E93-38C8-3CDF630CA9D8}"/>
          </ac:spMkLst>
        </pc:spChg>
        <pc:spChg chg="add">
          <ac:chgData name="Nitish John Toppo" userId="S::nitish.toppo@geminisolutions.com::dcb0cf5f-32e2-4d84-b283-afc7e3bcee21" providerId="AD" clId="Web-{FEE59045-74FA-43DE-9F44-EFABB352C194}" dt="2024-05-31T12:52:20.400" v="12"/>
          <ac:spMkLst>
            <pc:docMk/>
            <pc:sldMk cId="109857222" sldId="256"/>
            <ac:spMk id="26" creationId="{94C6F79E-F169-8144-EB83-A27C402C5AFC}"/>
          </ac:spMkLst>
        </pc:spChg>
        <pc:spChg chg="add">
          <ac:chgData name="Nitish John Toppo" userId="S::nitish.toppo@geminisolutions.com::dcb0cf5f-32e2-4d84-b283-afc7e3bcee21" providerId="AD" clId="Web-{FEE59045-74FA-43DE-9F44-EFABB352C194}" dt="2024-05-31T12:52:20.400" v="12"/>
          <ac:spMkLst>
            <pc:docMk/>
            <pc:sldMk cId="109857222" sldId="256"/>
            <ac:spMk id="27" creationId="{1F040066-6445-0134-174D-5B6FBE14ED9B}"/>
          </ac:spMkLst>
        </pc:spChg>
        <pc:spChg chg="add">
          <ac:chgData name="Nitish John Toppo" userId="S::nitish.toppo@geminisolutions.com::dcb0cf5f-32e2-4d84-b283-afc7e3bcee21" providerId="AD" clId="Web-{FEE59045-74FA-43DE-9F44-EFABB352C194}" dt="2024-05-31T12:52:20.400" v="12"/>
          <ac:spMkLst>
            <pc:docMk/>
            <pc:sldMk cId="109857222" sldId="256"/>
            <ac:spMk id="28" creationId="{8CDE0872-31A9-4025-8469-4FFF64C24AEF}"/>
          </ac:spMkLst>
        </pc:spChg>
        <pc:spChg chg="add">
          <ac:chgData name="Nitish John Toppo" userId="S::nitish.toppo@geminisolutions.com::dcb0cf5f-32e2-4d84-b283-afc7e3bcee21" providerId="AD" clId="Web-{FEE59045-74FA-43DE-9F44-EFABB352C194}" dt="2024-05-31T12:52:20.400" v="12"/>
          <ac:spMkLst>
            <pc:docMk/>
            <pc:sldMk cId="109857222" sldId="256"/>
            <ac:spMk id="33" creationId="{A40010AB-5484-BB72-D9FA-DBFB4090420C}"/>
          </ac:spMkLst>
        </pc:spChg>
        <pc:spChg chg="add">
          <ac:chgData name="Nitish John Toppo" userId="S::nitish.toppo@geminisolutions.com::dcb0cf5f-32e2-4d84-b283-afc7e3bcee21" providerId="AD" clId="Web-{FEE59045-74FA-43DE-9F44-EFABB352C194}" dt="2024-05-31T12:52:20.400" v="12"/>
          <ac:spMkLst>
            <pc:docMk/>
            <pc:sldMk cId="109857222" sldId="256"/>
            <ac:spMk id="34" creationId="{927033D3-72C4-CFCD-FCEB-A9307AC235A6}"/>
          </ac:spMkLst>
        </pc:spChg>
        <pc:spChg chg="add">
          <ac:chgData name="Nitish John Toppo" userId="S::nitish.toppo@geminisolutions.com::dcb0cf5f-32e2-4d84-b283-afc7e3bcee21" providerId="AD" clId="Web-{FEE59045-74FA-43DE-9F44-EFABB352C194}" dt="2024-05-31T12:52:20.400" v="12"/>
          <ac:spMkLst>
            <pc:docMk/>
            <pc:sldMk cId="109857222" sldId="256"/>
            <ac:spMk id="35" creationId="{F3E1B071-9E25-3DED-F975-3D9B4CC3B225}"/>
          </ac:spMkLst>
        </pc:spChg>
        <pc:spChg chg="add">
          <ac:chgData name="Nitish John Toppo" userId="S::nitish.toppo@geminisolutions.com::dcb0cf5f-32e2-4d84-b283-afc7e3bcee21" providerId="AD" clId="Web-{FEE59045-74FA-43DE-9F44-EFABB352C194}" dt="2024-05-31T12:52:20.400" v="12"/>
          <ac:spMkLst>
            <pc:docMk/>
            <pc:sldMk cId="109857222" sldId="256"/>
            <ac:spMk id="37" creationId="{30750716-767F-04B1-EE7B-74DDA9DABAF2}"/>
          </ac:spMkLst>
        </pc:spChg>
        <pc:spChg chg="add">
          <ac:chgData name="Nitish John Toppo" userId="S::nitish.toppo@geminisolutions.com::dcb0cf5f-32e2-4d84-b283-afc7e3bcee21" providerId="AD" clId="Web-{FEE59045-74FA-43DE-9F44-EFABB352C194}" dt="2024-05-31T12:52:20.400" v="12"/>
          <ac:spMkLst>
            <pc:docMk/>
            <pc:sldMk cId="109857222" sldId="256"/>
            <ac:spMk id="38" creationId="{EBFDBC6C-C343-2794-E0C7-A49193ED3501}"/>
          </ac:spMkLst>
        </pc:spChg>
        <pc:spChg chg="add">
          <ac:chgData name="Nitish John Toppo" userId="S::nitish.toppo@geminisolutions.com::dcb0cf5f-32e2-4d84-b283-afc7e3bcee21" providerId="AD" clId="Web-{FEE59045-74FA-43DE-9F44-EFABB352C194}" dt="2024-05-31T12:52:20.400" v="12"/>
          <ac:spMkLst>
            <pc:docMk/>
            <pc:sldMk cId="109857222" sldId="256"/>
            <ac:spMk id="40" creationId="{CEE6EE6C-3772-E14B-09A1-F3246E82D326}"/>
          </ac:spMkLst>
        </pc:spChg>
        <pc:spChg chg="add">
          <ac:chgData name="Nitish John Toppo" userId="S::nitish.toppo@geminisolutions.com::dcb0cf5f-32e2-4d84-b283-afc7e3bcee21" providerId="AD" clId="Web-{FEE59045-74FA-43DE-9F44-EFABB352C194}" dt="2024-05-31T12:52:20.400" v="12"/>
          <ac:spMkLst>
            <pc:docMk/>
            <pc:sldMk cId="109857222" sldId="256"/>
            <ac:spMk id="41" creationId="{3666C386-87D9-CC41-F5C2-F140D8EC2CC8}"/>
          </ac:spMkLst>
        </pc:spChg>
        <pc:grpChg chg="add del">
          <ac:chgData name="Nitish John Toppo" userId="S::nitish.toppo@geminisolutions.com::dcb0cf5f-32e2-4d84-b283-afc7e3bcee21" providerId="AD" clId="Web-{FEE59045-74FA-43DE-9F44-EFABB352C194}" dt="2024-05-31T12:52:12.087" v="3"/>
          <ac:grpSpMkLst>
            <pc:docMk/>
            <pc:sldMk cId="109857222" sldId="256"/>
            <ac:grpSpMk id="10" creationId="{2919FFC6-B852-A708-2B92-1BE54A7A583C}"/>
          </ac:grpSpMkLst>
        </pc:grpChg>
        <pc:grpChg chg="add del">
          <ac:chgData name="Nitish John Toppo" userId="S::nitish.toppo@geminisolutions.com::dcb0cf5f-32e2-4d84-b283-afc7e3bcee21" providerId="AD" clId="Web-{FEE59045-74FA-43DE-9F44-EFABB352C194}" dt="2024-05-31T12:52:12.087" v="2"/>
          <ac:grpSpMkLst>
            <pc:docMk/>
            <pc:sldMk cId="109857222" sldId="256"/>
            <ac:grpSpMk id="11" creationId="{4008601C-26AB-8BDF-DCDB-FA482FA8BA23}"/>
          </ac:grpSpMkLst>
        </pc:grpChg>
        <pc:grpChg chg="add del">
          <ac:chgData name="Nitish John Toppo" userId="S::nitish.toppo@geminisolutions.com::dcb0cf5f-32e2-4d84-b283-afc7e3bcee21" providerId="AD" clId="Web-{FEE59045-74FA-43DE-9F44-EFABB352C194}" dt="2024-05-31T12:52:12.087" v="1"/>
          <ac:grpSpMkLst>
            <pc:docMk/>
            <pc:sldMk cId="109857222" sldId="256"/>
            <ac:grpSpMk id="12" creationId="{E199A9BA-7529-CD9D-73A6-4B0568DDE45F}"/>
          </ac:grpSpMkLst>
        </pc:grpChg>
        <pc:grpChg chg="add">
          <ac:chgData name="Nitish John Toppo" userId="S::nitish.toppo@geminisolutions.com::dcb0cf5f-32e2-4d84-b283-afc7e3bcee21" providerId="AD" clId="Web-{FEE59045-74FA-43DE-9F44-EFABB352C194}" dt="2024-05-31T12:52:20.400" v="12"/>
          <ac:grpSpMkLst>
            <pc:docMk/>
            <pc:sldMk cId="109857222" sldId="256"/>
            <ac:grpSpMk id="29" creationId="{2919FFC6-B852-A708-2B92-1BE54A7A583C}"/>
          </ac:grpSpMkLst>
        </pc:grpChg>
        <pc:grpChg chg="add">
          <ac:chgData name="Nitish John Toppo" userId="S::nitish.toppo@geminisolutions.com::dcb0cf5f-32e2-4d84-b283-afc7e3bcee21" providerId="AD" clId="Web-{FEE59045-74FA-43DE-9F44-EFABB352C194}" dt="2024-05-31T12:52:20.400" v="12"/>
          <ac:grpSpMkLst>
            <pc:docMk/>
            <pc:sldMk cId="109857222" sldId="256"/>
            <ac:grpSpMk id="30" creationId="{4008601C-26AB-8BDF-DCDB-FA482FA8BA23}"/>
          </ac:grpSpMkLst>
        </pc:grpChg>
        <pc:grpChg chg="add">
          <ac:chgData name="Nitish John Toppo" userId="S::nitish.toppo@geminisolutions.com::dcb0cf5f-32e2-4d84-b283-afc7e3bcee21" providerId="AD" clId="Web-{FEE59045-74FA-43DE-9F44-EFABB352C194}" dt="2024-05-31T12:52:20.400" v="12"/>
          <ac:grpSpMkLst>
            <pc:docMk/>
            <pc:sldMk cId="109857222" sldId="256"/>
            <ac:grpSpMk id="31" creationId="{E199A9BA-7529-CD9D-73A6-4B0568DDE45F}"/>
          </ac:grpSpMkLst>
        </pc:grpChg>
        <pc:picChg chg="add del">
          <ac:chgData name="Nitish John Toppo" userId="S::nitish.toppo@geminisolutions.com::dcb0cf5f-32e2-4d84-b283-afc7e3bcee21" providerId="AD" clId="Web-{FEE59045-74FA-43DE-9F44-EFABB352C194}" dt="2024-05-31T12:52:12.087" v="9"/>
          <ac:picMkLst>
            <pc:docMk/>
            <pc:sldMk cId="109857222" sldId="256"/>
            <ac:picMk id="4" creationId="{D2EBB9E6-6722-349D-93D1-41AF6C8A2F62}"/>
          </ac:picMkLst>
        </pc:picChg>
        <pc:picChg chg="add del">
          <ac:chgData name="Nitish John Toppo" userId="S::nitish.toppo@geminisolutions.com::dcb0cf5f-32e2-4d84-b283-afc7e3bcee21" providerId="AD" clId="Web-{FEE59045-74FA-43DE-9F44-EFABB352C194}" dt="2024-05-31T12:52:12.087" v="7"/>
          <ac:picMkLst>
            <pc:docMk/>
            <pc:sldMk cId="109857222" sldId="256"/>
            <ac:picMk id="6" creationId="{ED34E75F-95AF-053D-C7D0-BA9A3CED85BD}"/>
          </ac:picMkLst>
        </pc:picChg>
        <pc:picChg chg="add">
          <ac:chgData name="Nitish John Toppo" userId="S::nitish.toppo@geminisolutions.com::dcb0cf5f-32e2-4d84-b283-afc7e3bcee21" providerId="AD" clId="Web-{FEE59045-74FA-43DE-9F44-EFABB352C194}" dt="2024-05-31T12:51:36.211" v="0"/>
          <ac:picMkLst>
            <pc:docMk/>
            <pc:sldMk cId="109857222" sldId="256"/>
            <ac:picMk id="13" creationId="{6BEA1FDA-BD01-A829-6D80-4DA059A8D330}"/>
          </ac:picMkLst>
        </pc:picChg>
        <pc:picChg chg="add">
          <ac:chgData name="Nitish John Toppo" userId="S::nitish.toppo@geminisolutions.com::dcb0cf5f-32e2-4d84-b283-afc7e3bcee21" providerId="AD" clId="Web-{FEE59045-74FA-43DE-9F44-EFABB352C194}" dt="2024-05-31T12:51:36.211" v="0"/>
          <ac:picMkLst>
            <pc:docMk/>
            <pc:sldMk cId="109857222" sldId="256"/>
            <ac:picMk id="17" creationId="{235A6BD0-CE7E-C900-59FC-8B5C0B3FD6C3}"/>
          </ac:picMkLst>
        </pc:picChg>
        <pc:picChg chg="add">
          <ac:chgData name="Nitish John Toppo" userId="S::nitish.toppo@geminisolutions.com::dcb0cf5f-32e2-4d84-b283-afc7e3bcee21" providerId="AD" clId="Web-{FEE59045-74FA-43DE-9F44-EFABB352C194}" dt="2024-05-31T12:51:36.211" v="0"/>
          <ac:picMkLst>
            <pc:docMk/>
            <pc:sldMk cId="109857222" sldId="256"/>
            <ac:picMk id="20" creationId="{ED6746EC-934D-7FDF-6483-F466455F694E}"/>
          </ac:picMkLst>
        </pc:picChg>
        <pc:picChg chg="add">
          <ac:chgData name="Nitish John Toppo" userId="S::nitish.toppo@geminisolutions.com::dcb0cf5f-32e2-4d84-b283-afc7e3bcee21" providerId="AD" clId="Web-{FEE59045-74FA-43DE-9F44-EFABB352C194}" dt="2024-05-31T12:52:20.400" v="12"/>
          <ac:picMkLst>
            <pc:docMk/>
            <pc:sldMk cId="109857222" sldId="256"/>
            <ac:picMk id="23" creationId="{D2EBB9E6-6722-349D-93D1-41AF6C8A2F62}"/>
          </ac:picMkLst>
        </pc:picChg>
        <pc:picChg chg="add">
          <ac:chgData name="Nitish John Toppo" userId="S::nitish.toppo@geminisolutions.com::dcb0cf5f-32e2-4d84-b283-afc7e3bcee21" providerId="AD" clId="Web-{FEE59045-74FA-43DE-9F44-EFABB352C194}" dt="2024-05-31T12:52:20.400" v="12"/>
          <ac:picMkLst>
            <pc:docMk/>
            <pc:sldMk cId="109857222" sldId="256"/>
            <ac:picMk id="25" creationId="{ED34E75F-95AF-053D-C7D0-BA9A3CED85BD}"/>
          </ac:picMkLst>
        </pc:picChg>
        <pc:picChg chg="add">
          <ac:chgData name="Nitish John Toppo" userId="S::nitish.toppo@geminisolutions.com::dcb0cf5f-32e2-4d84-b283-afc7e3bcee21" providerId="AD" clId="Web-{FEE59045-74FA-43DE-9F44-EFABB352C194}" dt="2024-05-31T12:52:20.400" v="12"/>
          <ac:picMkLst>
            <pc:docMk/>
            <pc:sldMk cId="109857222" sldId="256"/>
            <ac:picMk id="32" creationId="{6BEA1FDA-BD01-A829-6D80-4DA059A8D330}"/>
          </ac:picMkLst>
        </pc:picChg>
        <pc:picChg chg="add">
          <ac:chgData name="Nitish John Toppo" userId="S::nitish.toppo@geminisolutions.com::dcb0cf5f-32e2-4d84-b283-afc7e3bcee21" providerId="AD" clId="Web-{FEE59045-74FA-43DE-9F44-EFABB352C194}" dt="2024-05-31T12:52:20.400" v="12"/>
          <ac:picMkLst>
            <pc:docMk/>
            <pc:sldMk cId="109857222" sldId="256"/>
            <ac:picMk id="36" creationId="{235A6BD0-CE7E-C900-59FC-8B5C0B3FD6C3}"/>
          </ac:picMkLst>
        </pc:picChg>
        <pc:picChg chg="add">
          <ac:chgData name="Nitish John Toppo" userId="S::nitish.toppo@geminisolutions.com::dcb0cf5f-32e2-4d84-b283-afc7e3bcee21" providerId="AD" clId="Web-{FEE59045-74FA-43DE-9F44-EFABB352C194}" dt="2024-05-31T12:52:20.400" v="12"/>
          <ac:picMkLst>
            <pc:docMk/>
            <pc:sldMk cId="109857222" sldId="256"/>
            <ac:picMk id="39" creationId="{ED6746EC-934D-7FDF-6483-F466455F694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5/31/2024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hyperlink" Target="https://usairlinessentimentanalysis-asmerbqllmx35uappbcvamo.streamlit.app/" TargetMode="External"/><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D2EBB9E6-6722-349D-93D1-41AF6C8A2F62}"/>
              </a:ext>
            </a:extLst>
          </p:cNvPr>
          <p:cNvPicPr>
            <a:picLocks noChangeAspect="1"/>
          </p:cNvPicPr>
          <p:nvPr/>
        </p:nvPicPr>
        <p:blipFill>
          <a:blip r:embed="rId2"/>
          <a:srcRect/>
          <a:stretch>
            <a:fillRect/>
          </a:stretch>
        </p:blipFill>
        <p:spPr>
          <a:xfrm>
            <a:off x="0" y="0"/>
            <a:ext cx="18288000" cy="10287000"/>
          </a:xfrm>
          <a:prstGeom prst="rect">
            <a:avLst/>
          </a:prstGeom>
        </p:spPr>
      </p:pic>
      <p:sp>
        <p:nvSpPr>
          <p:cNvPr id="24" name="TextBox 8">
            <a:extLst>
              <a:ext uri="{FF2B5EF4-FFF2-40B4-BE49-F238E27FC236}">
                <a16:creationId xmlns:a16="http://schemas.microsoft.com/office/drawing/2014/main" id="{2005A5BC-E62E-3E93-38C8-3CDF630CA9D8}"/>
              </a:ext>
            </a:extLst>
          </p:cNvPr>
          <p:cNvSpPr txBox="1"/>
          <p:nvPr/>
        </p:nvSpPr>
        <p:spPr>
          <a:xfrm>
            <a:off x="3824366" y="2089718"/>
            <a:ext cx="12194195" cy="92333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000" b="1">
                <a:solidFill>
                  <a:srgbClr val="202A38"/>
                </a:solidFill>
                <a:latin typeface="Arial Nova"/>
                <a:ea typeface="+mn-lt"/>
                <a:cs typeface="+mn-lt"/>
              </a:rPr>
              <a:t>Analyze the sentiment of tweets about US airlines during February 2015.</a:t>
            </a:r>
            <a:endParaRPr lang="en-US" sz="4050" b="1">
              <a:latin typeface="Arial Nova"/>
              <a:ea typeface="+mn-lt"/>
              <a:cs typeface="+mn-lt"/>
            </a:endParaRPr>
          </a:p>
        </p:txBody>
      </p:sp>
      <p:pic>
        <p:nvPicPr>
          <p:cNvPr id="25" name="Graphic 14">
            <a:extLst>
              <a:ext uri="{FF2B5EF4-FFF2-40B4-BE49-F238E27FC236}">
                <a16:creationId xmlns:a16="http://schemas.microsoft.com/office/drawing/2014/main" id="{ED34E75F-95AF-053D-C7D0-BA9A3CED85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546703" y="1792678"/>
            <a:ext cx="1089651" cy="1056962"/>
          </a:xfrm>
          <a:prstGeom prst="rect">
            <a:avLst/>
          </a:prstGeom>
        </p:spPr>
      </p:pic>
      <p:sp>
        <p:nvSpPr>
          <p:cNvPr id="26" name="TextBox 14">
            <a:extLst>
              <a:ext uri="{FF2B5EF4-FFF2-40B4-BE49-F238E27FC236}">
                <a16:creationId xmlns:a16="http://schemas.microsoft.com/office/drawing/2014/main" id="{94C6F79E-F169-8144-EB83-A27C402C5AFC}"/>
              </a:ext>
            </a:extLst>
          </p:cNvPr>
          <p:cNvSpPr txBox="1"/>
          <p:nvPr/>
        </p:nvSpPr>
        <p:spPr>
          <a:xfrm>
            <a:off x="1028700" y="487973"/>
            <a:ext cx="15032127" cy="636905"/>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5199"/>
              </a:lnSpc>
              <a:spcBef>
                <a:spcPct val="0"/>
              </a:spcBef>
            </a:pPr>
            <a:r>
              <a:rPr lang="en-US" sz="3900" b="1">
                <a:solidFill>
                  <a:srgbClr val="082737"/>
                </a:solidFill>
                <a:latin typeface="Arial Nova"/>
              </a:rPr>
              <a:t>Case Study</a:t>
            </a:r>
            <a:r>
              <a:rPr lang="en-US" sz="3900">
                <a:solidFill>
                  <a:srgbClr val="082737"/>
                </a:solidFill>
                <a:latin typeface="Arial Nova"/>
              </a:rPr>
              <a:t>: US Airlines Sentiment Analysis</a:t>
            </a:r>
          </a:p>
        </p:txBody>
      </p:sp>
      <p:sp>
        <p:nvSpPr>
          <p:cNvPr id="27" name="Freeform 2">
            <a:extLst>
              <a:ext uri="{FF2B5EF4-FFF2-40B4-BE49-F238E27FC236}">
                <a16:creationId xmlns:a16="http://schemas.microsoft.com/office/drawing/2014/main" id="{1F040066-6445-0134-174D-5B6FBE14ED9B}"/>
              </a:ext>
            </a:extLst>
          </p:cNvPr>
          <p:cNvSpPr/>
          <p:nvPr/>
        </p:nvSpPr>
        <p:spPr>
          <a:xfrm>
            <a:off x="-2336090" y="-1643634"/>
            <a:ext cx="7315200" cy="2157984"/>
          </a:xfrm>
          <a:custGeom>
            <a:avLst/>
            <a:gdLst/>
            <a:ahLst/>
            <a:cxnLst/>
            <a:rect l="l" t="t" r="r" b="b"/>
            <a:pathLst>
              <a:path w="7315200" h="2157984">
                <a:moveTo>
                  <a:pt x="0" y="0"/>
                </a:moveTo>
                <a:lnTo>
                  <a:pt x="7315200" y="0"/>
                </a:lnTo>
                <a:lnTo>
                  <a:pt x="7315200" y="2157984"/>
                </a:lnTo>
                <a:lnTo>
                  <a:pt x="0" y="215798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1800">
              <a:latin typeface="Arial Nova"/>
            </a:endParaRPr>
          </a:p>
        </p:txBody>
      </p:sp>
      <p:sp>
        <p:nvSpPr>
          <p:cNvPr id="28" name="Freeform 5">
            <a:extLst>
              <a:ext uri="{FF2B5EF4-FFF2-40B4-BE49-F238E27FC236}">
                <a16:creationId xmlns:a16="http://schemas.microsoft.com/office/drawing/2014/main" id="{8CDE0872-31A9-4025-8469-4FFF64C24AEF}"/>
              </a:ext>
            </a:extLst>
          </p:cNvPr>
          <p:cNvSpPr/>
          <p:nvPr/>
        </p:nvSpPr>
        <p:spPr>
          <a:xfrm rot="5400000">
            <a:off x="15990575" y="8010419"/>
            <a:ext cx="4395389" cy="6584852"/>
          </a:xfrm>
          <a:custGeom>
            <a:avLst/>
            <a:gdLst/>
            <a:ahLst/>
            <a:cxnLst/>
            <a:rect l="l" t="t" r="r" b="b"/>
            <a:pathLst>
              <a:path w="4395388" h="6584851">
                <a:moveTo>
                  <a:pt x="0" y="0"/>
                </a:moveTo>
                <a:lnTo>
                  <a:pt x="4395388" y="0"/>
                </a:lnTo>
                <a:lnTo>
                  <a:pt x="4395388" y="6584851"/>
                </a:lnTo>
                <a:lnTo>
                  <a:pt x="0" y="658485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1800">
              <a:latin typeface="Arial Nova"/>
            </a:endParaRPr>
          </a:p>
        </p:txBody>
      </p:sp>
      <p:grpSp>
        <p:nvGrpSpPr>
          <p:cNvPr id="29" name="Group 28">
            <a:extLst>
              <a:ext uri="{FF2B5EF4-FFF2-40B4-BE49-F238E27FC236}">
                <a16:creationId xmlns:a16="http://schemas.microsoft.com/office/drawing/2014/main" id="{2919FFC6-B852-A708-2B92-1BE54A7A583C}"/>
              </a:ext>
            </a:extLst>
          </p:cNvPr>
          <p:cNvGrpSpPr/>
          <p:nvPr/>
        </p:nvGrpSpPr>
        <p:grpSpPr>
          <a:xfrm>
            <a:off x="1027108" y="3883909"/>
            <a:ext cx="4866328" cy="3731547"/>
            <a:chOff x="1027108" y="3883909"/>
            <a:chExt cx="4866328" cy="3731547"/>
          </a:xfrm>
        </p:grpSpPr>
        <p:pic>
          <p:nvPicPr>
            <p:cNvPr id="39" name="Graphic 6">
              <a:extLst>
                <a:ext uri="{FF2B5EF4-FFF2-40B4-BE49-F238E27FC236}">
                  <a16:creationId xmlns:a16="http://schemas.microsoft.com/office/drawing/2014/main" id="{ED6746EC-934D-7FDF-6483-F466455F694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1027108" y="3883909"/>
              <a:ext cx="728466" cy="728466"/>
            </a:xfrm>
            <a:prstGeom prst="rect">
              <a:avLst/>
            </a:prstGeom>
          </p:spPr>
        </p:pic>
        <p:sp>
          <p:nvSpPr>
            <p:cNvPr id="40" name="TextBox 10">
              <a:extLst>
                <a:ext uri="{FF2B5EF4-FFF2-40B4-BE49-F238E27FC236}">
                  <a16:creationId xmlns:a16="http://schemas.microsoft.com/office/drawing/2014/main" id="{CEE6EE6C-3772-E14B-09A1-F3246E82D326}"/>
                </a:ext>
              </a:extLst>
            </p:cNvPr>
            <p:cNvSpPr txBox="1"/>
            <p:nvPr/>
          </p:nvSpPr>
          <p:spPr>
            <a:xfrm>
              <a:off x="1827837" y="4162230"/>
              <a:ext cx="3532951" cy="631263"/>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2400"/>
                </a:lnSpc>
              </a:pPr>
              <a:r>
                <a:rPr lang="en-US" sz="3200" b="1">
                  <a:solidFill>
                    <a:srgbClr val="202A38"/>
                  </a:solidFill>
                  <a:latin typeface="Arial Nova"/>
                  <a:ea typeface="+mn-lt"/>
                  <a:cs typeface="+mn-lt"/>
                </a:rPr>
                <a:t>Problem Statement</a:t>
              </a:r>
              <a:endParaRPr lang="en-US" sz="3200" b="1">
                <a:latin typeface="Arial Nova"/>
              </a:endParaRPr>
            </a:p>
          </p:txBody>
        </p:sp>
        <p:sp>
          <p:nvSpPr>
            <p:cNvPr id="41" name="TextBox 1">
              <a:extLst>
                <a:ext uri="{FF2B5EF4-FFF2-40B4-BE49-F238E27FC236}">
                  <a16:creationId xmlns:a16="http://schemas.microsoft.com/office/drawing/2014/main" id="{3666C386-87D9-CC41-F5C2-F140D8EC2CC8}"/>
                </a:ext>
              </a:extLst>
            </p:cNvPr>
            <p:cNvSpPr txBox="1"/>
            <p:nvPr/>
          </p:nvSpPr>
          <p:spPr>
            <a:xfrm>
              <a:off x="1778636" y="4706967"/>
              <a:ext cx="4114800" cy="2908489"/>
            </a:xfrm>
            <a:prstGeom prst="rect">
              <a:avLst/>
            </a:prstGeom>
            <a:noFill/>
          </p:spPr>
          <p:txBody>
            <a:bodyPr rot="0" spcFirstLastPara="0" vert="horz" wrap="square" lIns="137160" tIns="68580" rIns="137160" bIns="6858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Arial Nova"/>
                  <a:ea typeface="+mn-lt"/>
                  <a:cs typeface="+mn-lt"/>
                </a:rPr>
                <a:t>Airlines rely heavily on customer satisfaction, but gauging public opinion can be difficult. This POC aims to analyze the sentiment of social media conversations, specifically focusing on Twitter discussions about US airlines, to understand  passenger's perception.</a:t>
              </a:r>
              <a:endParaRPr lang="en-US" sz="2000">
                <a:latin typeface="Arial Nova"/>
              </a:endParaRPr>
            </a:p>
          </p:txBody>
        </p:sp>
      </p:grpSp>
      <p:grpSp>
        <p:nvGrpSpPr>
          <p:cNvPr id="30" name="Group 29">
            <a:extLst>
              <a:ext uri="{FF2B5EF4-FFF2-40B4-BE49-F238E27FC236}">
                <a16:creationId xmlns:a16="http://schemas.microsoft.com/office/drawing/2014/main" id="{4008601C-26AB-8BDF-DCDB-FA482FA8BA23}"/>
              </a:ext>
            </a:extLst>
          </p:cNvPr>
          <p:cNvGrpSpPr/>
          <p:nvPr/>
        </p:nvGrpSpPr>
        <p:grpSpPr>
          <a:xfrm>
            <a:off x="6092056" y="3667331"/>
            <a:ext cx="6677329" cy="4693890"/>
            <a:chOff x="6092056" y="3667331"/>
            <a:chExt cx="6677329" cy="4693890"/>
          </a:xfrm>
        </p:grpSpPr>
        <p:pic>
          <p:nvPicPr>
            <p:cNvPr id="36" name="Graphic 4">
              <a:extLst>
                <a:ext uri="{FF2B5EF4-FFF2-40B4-BE49-F238E27FC236}">
                  <a16:creationId xmlns:a16="http://schemas.microsoft.com/office/drawing/2014/main" id="{235A6BD0-CE7E-C900-59FC-8B5C0B3FD6C3}"/>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6242823" y="3667331"/>
              <a:ext cx="731940" cy="889326"/>
            </a:xfrm>
            <a:prstGeom prst="rect">
              <a:avLst/>
            </a:prstGeom>
          </p:spPr>
        </p:pic>
        <p:sp>
          <p:nvSpPr>
            <p:cNvPr id="37" name="TextBox 12">
              <a:extLst>
                <a:ext uri="{FF2B5EF4-FFF2-40B4-BE49-F238E27FC236}">
                  <a16:creationId xmlns:a16="http://schemas.microsoft.com/office/drawing/2014/main" id="{30750716-767F-04B1-EE7B-74DDA9DABAF2}"/>
                </a:ext>
              </a:extLst>
            </p:cNvPr>
            <p:cNvSpPr txBox="1"/>
            <p:nvPr/>
          </p:nvSpPr>
          <p:spPr>
            <a:xfrm>
              <a:off x="7162515" y="4109663"/>
              <a:ext cx="1806126" cy="32348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2400"/>
                </a:lnSpc>
              </a:pPr>
              <a:r>
                <a:rPr lang="en-US" sz="3200" b="1">
                  <a:solidFill>
                    <a:srgbClr val="202A38"/>
                  </a:solidFill>
                  <a:latin typeface="Arial Nova"/>
                  <a:ea typeface="Calibri"/>
                  <a:cs typeface="Calibri"/>
                </a:rPr>
                <a:t>Solution</a:t>
              </a:r>
              <a:endParaRPr lang="en-US" sz="3200" b="1">
                <a:latin typeface="Arial Nova"/>
                <a:ea typeface="Calibri"/>
                <a:cs typeface="Calibri"/>
              </a:endParaRPr>
            </a:p>
          </p:txBody>
        </p:sp>
        <p:sp>
          <p:nvSpPr>
            <p:cNvPr id="38" name="TextBox 236">
              <a:extLst>
                <a:ext uri="{FF2B5EF4-FFF2-40B4-BE49-F238E27FC236}">
                  <a16:creationId xmlns:a16="http://schemas.microsoft.com/office/drawing/2014/main" id="{EBFDBC6C-C343-2794-E0C7-A49193ED3501}"/>
                </a:ext>
              </a:extLst>
            </p:cNvPr>
            <p:cNvSpPr txBox="1"/>
            <p:nvPr/>
          </p:nvSpPr>
          <p:spPr>
            <a:xfrm>
              <a:off x="6092056" y="4529403"/>
              <a:ext cx="6677329" cy="3831818"/>
            </a:xfrm>
            <a:prstGeom prst="rect">
              <a:avLst/>
            </a:prstGeom>
            <a:noFill/>
          </p:spPr>
          <p:txBody>
            <a:bodyPr rot="0" spcFirstLastPara="0" vert="horz" wrap="square" lIns="137160" tIns="68580" rIns="137160" bIns="6858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40715" lvl="1" indent="-428625">
                <a:buFont typeface="Arial,Sans-Serif"/>
                <a:buChar char="•"/>
              </a:pPr>
              <a:r>
                <a:rPr lang="en-US" sz="2000">
                  <a:latin typeface="Arial Nova"/>
                  <a:ea typeface="+mn-lt"/>
                  <a:cs typeface="+mn-lt"/>
                </a:rPr>
                <a:t>We explored sentiment analysis about US airlines by looking at two different ways of analyzing social media comments, like on Twitter. </a:t>
              </a:r>
              <a:endParaRPr lang="en-US" sz="2000">
                <a:latin typeface="Arial Nova"/>
                <a:ea typeface="+mn-lt"/>
                <a:cs typeface="Arial"/>
              </a:endParaRPr>
            </a:p>
            <a:p>
              <a:pPr marL="640715" lvl="1" indent="-428625">
                <a:buFont typeface="Arial,Sans-Serif"/>
                <a:buChar char="•"/>
              </a:pPr>
              <a:r>
                <a:rPr lang="en-US" sz="2000">
                  <a:latin typeface="Arial Nova"/>
                  <a:ea typeface="+mn-lt"/>
                  <a:cs typeface="+mn-lt"/>
                </a:rPr>
                <a:t>The first method gave us a general idea of positive or negative feelings, while the second method categorized comments as negative, neutral, or positive.</a:t>
              </a:r>
            </a:p>
            <a:p>
              <a:pPr marL="640715" lvl="1" indent="-428625">
                <a:buFont typeface="Arial,Sans-Serif"/>
                <a:buChar char="•"/>
              </a:pPr>
              <a:r>
                <a:rPr lang="en-US" sz="2000">
                  <a:latin typeface="Arial Nova"/>
                  <a:ea typeface="+mn-lt"/>
                  <a:cs typeface="+mn-lt"/>
                </a:rPr>
                <a:t>Library used : VADER  </a:t>
              </a:r>
            </a:p>
            <a:p>
              <a:pPr marL="640715" lvl="1" indent="-428625">
                <a:buFont typeface="Arial,Sans-Serif"/>
                <a:buChar char="•"/>
              </a:pPr>
              <a:r>
                <a:rPr lang="en-US" sz="2000">
                  <a:ea typeface="+mn-lt"/>
                  <a:cs typeface="+mn-lt"/>
                </a:rPr>
                <a:t>NLTK VADER is renowned for it's user-friendly </a:t>
              </a:r>
              <a:r>
                <a:rPr lang="en-US" sz="2000" err="1">
                  <a:ea typeface="+mn-lt"/>
                  <a:cs typeface="+mn-lt"/>
                </a:rPr>
                <a:t>APIs,and</a:t>
              </a:r>
              <a:r>
                <a:rPr lang="en-US" sz="2000">
                  <a:ea typeface="+mn-lt"/>
                  <a:cs typeface="+mn-lt"/>
                </a:rPr>
                <a:t> </a:t>
              </a:r>
              <a:r>
                <a:rPr lang="en-US" sz="2000" err="1">
                  <a:ea typeface="+mn-lt"/>
                  <a:cs typeface="+mn-lt"/>
                </a:rPr>
                <a:t>amongs</a:t>
              </a:r>
              <a:r>
                <a:rPr lang="en-US" sz="2000">
                  <a:ea typeface="+mn-lt"/>
                  <a:cs typeface="+mn-lt"/>
                </a:rPr>
                <a:t> lexicon-based approaches gives the best accuracy.</a:t>
              </a:r>
              <a:endParaRPr lang="en-US" sz="2000">
                <a:latin typeface="Arial Nova"/>
                <a:ea typeface="+mn-lt"/>
                <a:cs typeface="+mn-lt"/>
              </a:endParaRPr>
            </a:p>
            <a:p>
              <a:pPr marL="640715" lvl="1" indent="-428625">
                <a:buFont typeface="Arial,Sans-Serif"/>
                <a:buChar char="•"/>
              </a:pPr>
              <a:endParaRPr lang="en-US" sz="2000">
                <a:latin typeface="Arial Nova"/>
                <a:ea typeface="+mn-lt"/>
                <a:cs typeface="+mn-lt"/>
              </a:endParaRPr>
            </a:p>
          </p:txBody>
        </p:sp>
      </p:grpSp>
      <p:grpSp>
        <p:nvGrpSpPr>
          <p:cNvPr id="31" name="Group 30">
            <a:extLst>
              <a:ext uri="{FF2B5EF4-FFF2-40B4-BE49-F238E27FC236}">
                <a16:creationId xmlns:a16="http://schemas.microsoft.com/office/drawing/2014/main" id="{E199A9BA-7529-CD9D-73A6-4B0568DDE45F}"/>
              </a:ext>
            </a:extLst>
          </p:cNvPr>
          <p:cNvGrpSpPr/>
          <p:nvPr/>
        </p:nvGrpSpPr>
        <p:grpSpPr>
          <a:xfrm>
            <a:off x="12784805" y="4045289"/>
            <a:ext cx="4853259" cy="3544452"/>
            <a:chOff x="12784805" y="4045289"/>
            <a:chExt cx="4853259" cy="3544452"/>
          </a:xfrm>
        </p:grpSpPr>
        <p:pic>
          <p:nvPicPr>
            <p:cNvPr id="32" name="Graphic 5">
              <a:extLst>
                <a:ext uri="{FF2B5EF4-FFF2-40B4-BE49-F238E27FC236}">
                  <a16:creationId xmlns:a16="http://schemas.microsoft.com/office/drawing/2014/main" id="{6BEA1FDA-BD01-A829-6D80-4DA059A8D330}"/>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p:blipFill>
          <p:spPr>
            <a:xfrm>
              <a:off x="12784805" y="4045289"/>
              <a:ext cx="741911" cy="728465"/>
            </a:xfrm>
            <a:prstGeom prst="rect">
              <a:avLst/>
            </a:prstGeom>
          </p:spPr>
        </p:pic>
        <p:sp>
          <p:nvSpPr>
            <p:cNvPr id="33" name="TextBox 7">
              <a:extLst>
                <a:ext uri="{FF2B5EF4-FFF2-40B4-BE49-F238E27FC236}">
                  <a16:creationId xmlns:a16="http://schemas.microsoft.com/office/drawing/2014/main" id="{A40010AB-5484-BB72-D9FA-DBFB4090420C}"/>
                </a:ext>
              </a:extLst>
            </p:cNvPr>
            <p:cNvSpPr txBox="1"/>
            <p:nvPr/>
          </p:nvSpPr>
          <p:spPr>
            <a:xfrm>
              <a:off x="13722257" y="4211113"/>
              <a:ext cx="1512302" cy="32348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2400"/>
                </a:lnSpc>
              </a:pPr>
              <a:r>
                <a:rPr lang="en-US" sz="3200" b="1">
                  <a:solidFill>
                    <a:srgbClr val="202A38"/>
                  </a:solidFill>
                  <a:latin typeface="Arial Nova"/>
                  <a:ea typeface="Calibri"/>
                  <a:cs typeface="Calibri"/>
                </a:rPr>
                <a:t>Results</a:t>
              </a:r>
              <a:endParaRPr lang="en-US" sz="3200" b="1">
                <a:latin typeface="Arial Nova"/>
                <a:ea typeface="Calibri"/>
                <a:cs typeface="Calibri"/>
              </a:endParaRPr>
            </a:p>
          </p:txBody>
        </p:sp>
        <p:sp>
          <p:nvSpPr>
            <p:cNvPr id="34" name="TextBox 9">
              <a:extLst>
                <a:ext uri="{FF2B5EF4-FFF2-40B4-BE49-F238E27FC236}">
                  <a16:creationId xmlns:a16="http://schemas.microsoft.com/office/drawing/2014/main" id="{927033D3-72C4-CFCD-FCEB-A9307AC235A6}"/>
                </a:ext>
              </a:extLst>
            </p:cNvPr>
            <p:cNvSpPr txBox="1"/>
            <p:nvPr/>
          </p:nvSpPr>
          <p:spPr>
            <a:xfrm>
              <a:off x="12788240" y="4886556"/>
              <a:ext cx="4849824" cy="92333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28625" indent="-428625">
                <a:buFont typeface="Arial"/>
                <a:buChar char="•"/>
              </a:pPr>
              <a:r>
                <a:rPr lang="en-US" sz="2000">
                  <a:latin typeface="Arial Nova"/>
                  <a:ea typeface="+mn-lt"/>
                  <a:cs typeface="+mn-lt"/>
                </a:rPr>
                <a:t>The sentiment analysis results and identified customer problems are visualized on a unified dashboard.</a:t>
              </a:r>
            </a:p>
          </p:txBody>
        </p:sp>
        <p:sp>
          <p:nvSpPr>
            <p:cNvPr id="35" name="TextBox 237">
              <a:extLst>
                <a:ext uri="{FF2B5EF4-FFF2-40B4-BE49-F238E27FC236}">
                  <a16:creationId xmlns:a16="http://schemas.microsoft.com/office/drawing/2014/main" id="{F3E1B071-9E25-3DED-F975-3D9B4CC3B225}"/>
                </a:ext>
              </a:extLst>
            </p:cNvPr>
            <p:cNvSpPr txBox="1"/>
            <p:nvPr/>
          </p:nvSpPr>
          <p:spPr>
            <a:xfrm>
              <a:off x="13159638" y="6220135"/>
              <a:ext cx="4011947" cy="1369606"/>
            </a:xfrm>
            <a:prstGeom prst="rect">
              <a:avLst/>
            </a:prstGeom>
            <a:noFill/>
          </p:spPr>
          <p:txBody>
            <a:bodyPr rot="0" spcFirstLastPara="0" vert="horz" wrap="square" lIns="137160" tIns="68580" rIns="137160" bIns="6858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Arial Nova"/>
                  <a:cs typeface="Calibri"/>
                </a:rPr>
                <a:t>Demo Link: </a:t>
              </a:r>
              <a:r>
                <a:rPr lang="en-US" sz="2000">
                  <a:latin typeface="Arial Nova"/>
                  <a:ea typeface="+mn-lt"/>
                  <a:cs typeface="+mn-lt"/>
                  <a:hlinkClick r:id="rId15"/>
                </a:rPr>
                <a:t>app · Streamlit (usairlinessentimentanalysis-asmerbqllmx35uappbcvamo.streamlit.app)</a:t>
              </a:r>
              <a:endParaRPr lang="en-US" sz="2000">
                <a:latin typeface="Arial Nova"/>
                <a:cs typeface="Calibri"/>
              </a:endParaRPr>
            </a:p>
          </p:txBody>
        </p:sp>
      </p:grpSp>
    </p:spTree>
    <p:extLst>
      <p:ext uri="{BB962C8B-B14F-4D97-AF65-F5344CB8AC3E}">
        <p14:creationId xmlns:p14="http://schemas.microsoft.com/office/powerpoint/2010/main" val="109857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cp:revision>
  <dcterms:created xsi:type="dcterms:W3CDTF">2024-05-31T12:51:27Z</dcterms:created>
  <dcterms:modified xsi:type="dcterms:W3CDTF">2024-05-31T12:52:27Z</dcterms:modified>
</cp:coreProperties>
</file>