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9731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49315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82737"/>
                </a:solidFill>
              </a:rPr>
              <a:t>Trade Guard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2808217"/>
            <a:chOff x="1027108" y="3883909"/>
            <a:chExt cx="4866328" cy="2808217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198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develop a Machine Learning / AI  based solution for detecting illegal trade practices like spoofing, circular trading, wash trading etc using tick by tick data and Order level data.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5001667"/>
            <a:chOff x="6092056" y="3667331"/>
            <a:chExt cx="6677329" cy="5001667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4139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Generation of Mock Tick by Tick trade data simulating normal trading activity mixed with the impurity of Circular trading and Spoofing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Pre-processing the data for getting important features out from the raw mock data.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of machine learning models like Random Forest Classifier, KNN, SVM and Logistic Regression on Feature data.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Hyper-parameter tuning for improving the accuracy of the models</a:t>
              </a:r>
              <a:endParaRPr/>
            </a:p>
            <a:p>
              <a:pPr indent="-1270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lay"/>
                <a:buAutoNum type="arabicPeriod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Used Majority Voting Classifier taking the tuned models for getting the most accurate model's response.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5084051"/>
            <a:chOff x="12784805" y="4045289"/>
            <a:chExt cx="4853259" cy="5084051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1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475" y="5913075"/>
              <a:ext cx="4150167" cy="3216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https://geminisolutionsindpvtltd-my.sharepoint.com/:p:/r/personal/aditya_singh1_geminisolutions_com/_layouts/15/Doc.aspx?sourcedoc=%7B155671B5-C54B-483F-B7C8-6A225D5924C4%7D&amp;file=trade-surveillance-project.pptx&amp;action=edit&amp;mobileredirect=true</a:t>
              </a:r>
              <a:endParaRPr/>
            </a:p>
          </p:txBody>
        </p:sp>
      </p:grpSp>
      <p:sp>
        <p:nvSpPr>
          <p:cNvPr id="103" name="Google Shape;103;p13"/>
          <p:cNvSpPr txBox="1"/>
          <p:nvPr/>
        </p:nvSpPr>
        <p:spPr>
          <a:xfrm>
            <a:off x="13240156" y="5356451"/>
            <a:ext cx="9911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Data Link: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