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hyperlink" Target="https://huggingface.co/spaces/maitykritadhi/Document_Intelligence_Bot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70833" cy="686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049" y="2403777"/>
            <a:ext cx="487960" cy="59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6203" y="2505587"/>
            <a:ext cx="494607" cy="48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5266" y="2565322"/>
            <a:ext cx="485644" cy="4856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8783504" y="2739380"/>
            <a:ext cx="1008201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53156" y="1412745"/>
            <a:ext cx="73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Chatbot for Internal Audit Documents Queries  - </a:t>
            </a:r>
            <a:r>
              <a:rPr lang="en-US" sz="1200" u="sng">
                <a:solidFill>
                  <a:srgbClr val="0068C9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https://huggingface.co/spaces/maitykritadhi/Document_Intelligence_Bot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22159" y="3277757"/>
            <a:ext cx="3187810" cy="2793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data was stored in a vector database (ChromaDb).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are classified by year and data type (compliance, financial, and environmental) for improved retrieval.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to upload documents and choose an LLM model is available through StreamLit.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Docker container was created for deployment.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chatbot is currently deployed on Huggingface Spaces.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53152" y="2749162"/>
            <a:ext cx="142123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861419" y="2691835"/>
            <a:ext cx="1204084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4280" y="1219156"/>
            <a:ext cx="726434" cy="7046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457200" y="491234"/>
            <a:ext cx="10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2200">
                <a:solidFill>
                  <a:srgbClr val="37797B"/>
                </a:solidFill>
                <a:highlight>
                  <a:schemeClr val="lt1"/>
                </a:highlight>
              </a:rPr>
              <a:t>Document Intelligence Bot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-1557393" y="-1095756"/>
            <a:ext cx="4876800" cy="1438656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 rot="5400000">
            <a:off x="10660383" y="5340279"/>
            <a:ext cx="2930259" cy="4389901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94459" y="3276419"/>
            <a:ext cx="2959449" cy="2574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from internal documents is challenging when there are a substantial number of documents.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doubts can be tedious, even if answers are present elsewhere in the documents.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learning purposes, individuals must review all documents, even if they have a specific doubt.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242141" y="3274159"/>
            <a:ext cx="296735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chatbot designed to access and utilize data from required documents.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are stored in a database (ChromaDb) as vector embeddings.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an LLM model to answer questions.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are based on the context retrieved from the data.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