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0" Type="http://schemas.openxmlformats.org/officeDocument/2006/relationships/hyperlink" Target="http://13.232.58.176:8002/" TargetMode="External"/><Relationship Id="rId9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73325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824366" y="2089718"/>
            <a:ext cx="1219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6703" y="1792678"/>
            <a:ext cx="1089651" cy="10569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028700" y="487974"/>
            <a:ext cx="15032100" cy="22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3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082737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r>
              <a:rPr b="0" i="0" lang="en-US" sz="3900" u="none" cap="none" strike="noStrike">
                <a:solidFill>
                  <a:srgbClr val="08273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900">
                <a:solidFill>
                  <a:srgbClr val="082737"/>
                </a:solidFill>
              </a:rPr>
              <a:t>FOREX TRENDS</a:t>
            </a:r>
            <a:endParaRPr sz="3900">
              <a:solidFill>
                <a:srgbClr val="082737"/>
              </a:solidFill>
            </a:endParaRPr>
          </a:p>
          <a:p>
            <a:pPr indent="0" lvl="0" marL="0" marR="0" rtl="0" algn="l">
              <a:lnSpc>
                <a:spcPct val="133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082737"/>
              </a:solidFill>
            </a:endParaRPr>
          </a:p>
          <a:p>
            <a:pPr indent="0" lvl="0" marL="0" marR="0" rtl="0" algn="l">
              <a:lnSpc>
                <a:spcPct val="133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082737"/>
              </a:solidFill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-2336090" y="-1643634"/>
            <a:ext cx="7315200" cy="2157984"/>
          </a:xfrm>
          <a:custGeom>
            <a:rect b="b" l="l" r="r" t="t"/>
            <a:pathLst>
              <a:path extrusionOk="0" h="2157984" w="7315200">
                <a:moveTo>
                  <a:pt x="0" y="0"/>
                </a:moveTo>
                <a:lnTo>
                  <a:pt x="7315200" y="0"/>
                </a:lnTo>
                <a:lnTo>
                  <a:pt x="7315200" y="2157984"/>
                </a:lnTo>
                <a:lnTo>
                  <a:pt x="0" y="21579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 rot="5400000">
            <a:off x="15990575" y="8010419"/>
            <a:ext cx="4395389" cy="6584852"/>
          </a:xfrm>
          <a:custGeom>
            <a:rect b="b" l="l" r="r" t="t"/>
            <a:pathLst>
              <a:path extrusionOk="0" h="6584851" w="4395388">
                <a:moveTo>
                  <a:pt x="0" y="0"/>
                </a:moveTo>
                <a:lnTo>
                  <a:pt x="4395388" y="0"/>
                </a:lnTo>
                <a:lnTo>
                  <a:pt x="4395388" y="6584851"/>
                </a:lnTo>
                <a:lnTo>
                  <a:pt x="0" y="6584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1027108" y="3883909"/>
            <a:ext cx="4866317" cy="3956715"/>
            <a:chOff x="1027108" y="3883909"/>
            <a:chExt cx="4866317" cy="3956715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27108" y="3883909"/>
              <a:ext cx="728466" cy="728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3"/>
            <p:cNvSpPr txBox="1"/>
            <p:nvPr/>
          </p:nvSpPr>
          <p:spPr>
            <a:xfrm>
              <a:off x="1827837" y="4162230"/>
              <a:ext cx="3532951" cy="631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Problem Statement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1778625" y="4931524"/>
              <a:ext cx="4114800" cy="29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</a:rPr>
                <a:t>Forex traders need timely insights on daily news impacting the Japanese Yen markets. • Existing tools lack effective sentiment analysis for assessing overall market situations. • A solution is required to provide important news articles and market sentiment insights daily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6092056" y="3667331"/>
            <a:ext cx="6677400" cy="4694872"/>
            <a:chOff x="6092056" y="3667331"/>
            <a:chExt cx="6677400" cy="4694872"/>
          </a:xfrm>
        </p:grpSpPr>
        <p:pic>
          <p:nvPicPr>
            <p:cNvPr id="95" name="Google Shape;95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42823" y="3667331"/>
              <a:ext cx="731940" cy="889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3"/>
            <p:cNvSpPr txBox="1"/>
            <p:nvPr/>
          </p:nvSpPr>
          <p:spPr>
            <a:xfrm>
              <a:off x="7162515" y="4109663"/>
              <a:ext cx="1806126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6092056" y="4529403"/>
              <a:ext cx="6677400" cy="38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-301625" lvl="1" marL="64071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</a:rPr>
                <a:t>Used AlphaVantage API to fetch News Articles related to Japanese Yen. • Used OpenAI APIs to summarize articles and create summary of each articles. • Used HuggingFace FinBERT model to get Sentiment Score of each articles. • FinBERT- this model is a fine-tuned model of BERT on financial data. So, it can easily make financial statements into positive or negative sentiment • Next, we combine the sentiment Scores for each day and get an average score for each date. • Created CRON Job to fetch Daily News Articles so that the dashboard is upto date.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12784805" y="4045289"/>
            <a:ext cx="4853245" cy="2657463"/>
            <a:chOff x="12784805" y="4045289"/>
            <a:chExt cx="4853245" cy="2657463"/>
          </a:xfrm>
        </p:grpSpPr>
        <p:pic>
          <p:nvPicPr>
            <p:cNvPr id="99" name="Google Shape;99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784805" y="4045289"/>
              <a:ext cx="741911" cy="728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3"/>
            <p:cNvSpPr txBox="1"/>
            <p:nvPr/>
          </p:nvSpPr>
          <p:spPr>
            <a:xfrm>
              <a:off x="13722257" y="4211113"/>
              <a:ext cx="1512302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12788250" y="4886552"/>
              <a:ext cx="4849800" cy="18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28625" lvl="0" marL="42862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/>
                <a:t>We created a dashboard to view the on day-to-day basis • We were able to tag each Article as Bullish or Bearish, get a Sentiment Score and get Summary for each articles. • We can get the average Sentiment Score for each Articles for each day and plot the same. • We can Compare the Sentiment Score for each day with the Actual JPY to USD Forex rate over a certain period. • Demo Link: http://3.7.234.8:8000</a:t>
              </a:r>
              <a:endParaRPr/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13159638" y="6220135"/>
              <a:ext cx="4011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3"/>
          <p:cNvSpPr txBox="1"/>
          <p:nvPr/>
        </p:nvSpPr>
        <p:spPr>
          <a:xfrm>
            <a:off x="13146200" y="7224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Demo Link: </a:t>
            </a:r>
            <a:r>
              <a:rPr lang="en-US" sz="1200" u="sng">
                <a:solidFill>
                  <a:srgbClr val="0068C9"/>
                </a:solidFill>
                <a:highlight>
                  <a:srgbClr val="FFFFFF"/>
                </a:highlight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http://13.232.58.176:8002/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