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hyperlink" Target="https://geminisolutionsindpvtltd-my.sharepoint.com/personal/aditya_singh1_geminisolutions_com/_layouts/15/onedrive.aspx?id=%2Fpersonal%2Faditya%5Fsingh1%5Fgeminisolutions%5Fcom%2FDocuments%2FAttachments%2Fquery%20images&amp;ct=1718019474036&amp;or=Teams%2DHL&amp;ga=1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71871"/>
            <a:ext cx="18288000" cy="1437241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72940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AI Recommendation Bot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1884887"/>
            <a:chOff x="1027108" y="3883909"/>
            <a:chExt cx="4866328" cy="1884887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106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solution for implementing Multi-modal search for client specific data.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9895314"/>
            <a:chOff x="6092056" y="3667331"/>
            <a:chExt cx="6677329" cy="9895314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9033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Semantic Search using Text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Setup and Initialization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Establish a connection to an SQL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Prepare necessary configurations for interacting with OpenAI's GPT-3.5.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 Creation and Setup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the SQL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Populate it with relevant tables and data, such as a table of movies.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Prompt Generation for GPT-3.5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 prompt that will be sent to the GPT-3.5 model.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prompt should describe the task of generating an SQL query based on a user's question.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Generating SQL Query with GPT-3.5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 the prompt along with the user's question to GPT-3.5.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Retrieve the generated SQL query from GPT-3.5.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Executing the SQL Query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the generated SQL query against the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Fetch and display the results, such as the top movies from the database.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Multimodal Search using images and videos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of transformers like ViT to process and combine information from text, image, and audio modalities, enabling a comprehensive understanding of user intent.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natural language understanding (NLU) model for textual queries and computer vision models like ViT for image content analysis.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recommendation systems with collaborative filtering techniques to suggest personalized content based on user preferences.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3236675"/>
            <a:chOff x="12784805" y="4045289"/>
            <a:chExt cx="4853259" cy="3236675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6" y="4211113"/>
              <a:ext cx="2779473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Sample Data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1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106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Sample Document Link: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query images - OneDrive (sharepoint.com)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