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60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Karnchang" panose="020B0604020202020204" charset="-34"/>
      <p:regular r:id="rId30"/>
    </p:embeddedFont>
    <p:embeddedFont>
      <p:font typeface="Karnchang Bold" panose="020B0604020202020204" charset="-3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3375"/>
            <a:ext cx="12069212" cy="231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</a:rPr>
              <a:t>Mengingat kembali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835"/>
            <a:ext cx="9725747" cy="552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>
                <a:solidFill>
                  <a:srgbClr val="000000"/>
                </a:solidFill>
                <a:latin typeface="Karnchang Bold"/>
              </a:rPr>
              <a:t>BASIC JUNIOR WEB DEV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5" name="Group 5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Tentang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kami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7" y="2866992"/>
            <a:ext cx="8484994" cy="43070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00" y="1674316"/>
            <a:ext cx="5065018" cy="36212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071" y="5611906"/>
            <a:ext cx="3381847" cy="44678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69" y="6593117"/>
            <a:ext cx="2934109" cy="25054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61837" y="4610100"/>
            <a:ext cx="4391163" cy="266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23224" y="6515100"/>
            <a:ext cx="2404868" cy="7601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62103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23224" y="7429500"/>
            <a:ext cx="2987454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4076700"/>
            <a:ext cx="8839200" cy="375507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25400" y="5524500"/>
            <a:ext cx="3515588" cy="33415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72" y="1909753"/>
            <a:ext cx="8164011" cy="4131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70" y="1901660"/>
            <a:ext cx="523468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" y="6409544"/>
            <a:ext cx="5915851" cy="2648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27" y="5872567"/>
            <a:ext cx="3286584" cy="43249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02" y="6157839"/>
            <a:ext cx="313416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6" y="1715353"/>
            <a:ext cx="8002096" cy="3481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2" y="5715368"/>
            <a:ext cx="5074914" cy="39964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449453"/>
            <a:ext cx="3096057" cy="4277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8" y="5449453"/>
            <a:ext cx="30484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Kontak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08" y="1687291"/>
            <a:ext cx="9089470" cy="3933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847" y="2069958"/>
            <a:ext cx="5753903" cy="5563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4" y="5728068"/>
            <a:ext cx="3210373" cy="36962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728068"/>
            <a:ext cx="2410161" cy="19052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0" y="5740768"/>
            <a:ext cx="349616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973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Menerapkan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Perintah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Eksekusi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Bahasa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Pemrograman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Berbasis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Grafik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Multimedia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5441" y="2724637"/>
            <a:ext cx="13337117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HTML </a:t>
            </a:r>
            <a:r>
              <a:rPr lang="en-US" sz="2800" dirty="0" err="1"/>
              <a:t>bersama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CSS </a:t>
            </a:r>
            <a:r>
              <a:rPr lang="en-US" sz="2800" dirty="0" err="1"/>
              <a:t>dan</a:t>
            </a:r>
            <a:r>
              <a:rPr lang="en-US" sz="2800" dirty="0"/>
              <a:t> JavaScript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, </a:t>
            </a:r>
            <a:r>
              <a:rPr lang="en-US" sz="2800" dirty="0" err="1"/>
              <a:t>grafik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multimedia</a:t>
            </a:r>
            <a:r>
              <a:rPr lang="en-US" sz="2800" dirty="0" smtClean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85113" y="4037088"/>
            <a:ext cx="7420888" cy="3072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Karnchang" panose="020B0604020202020204" charset="-34"/>
                <a:cs typeface="Karnchang" panose="020B0604020202020204" charset="-34"/>
              </a:rPr>
              <a:t>Text</a:t>
            </a:r>
          </a:p>
          <a:p>
            <a:endParaRPr lang="en-US" sz="2400" b="1" dirty="0">
              <a:latin typeface="Karnchang" panose="020B0604020202020204" charset="-34"/>
              <a:cs typeface="Karnchang" panose="020B0604020202020204" charset="-34"/>
            </a:endParaRPr>
          </a:p>
          <a:p>
            <a:pPr algn="just"/>
            <a:r>
              <a:rPr lang="en-US" sz="2400" dirty="0" smtClean="0">
                <a:latin typeface="Karnchang" panose="020B0604020202020204" charset="-34"/>
                <a:cs typeface="Karnchang" panose="020B0604020202020204" charset="-34"/>
              </a:rPr>
              <a:t>	HTML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statis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Namun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gaya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mengubah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dinamis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berdasarkan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pengguna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atau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logika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</a:t>
            </a:r>
          </a:p>
          <a:p>
            <a:pPr marL="291465" lvl="1" algn="l">
              <a:lnSpc>
                <a:spcPts val="3779"/>
              </a:lnSpc>
            </a:pPr>
            <a:endParaRPr lang="en-US" sz="24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15" y="3699263"/>
            <a:ext cx="591585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2128272"/>
            <a:ext cx="6875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2.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, HTML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tag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img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menunjukkan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telah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disediakan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dalam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format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letak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menambahkan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efek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interaktif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pada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31" y="2304087"/>
            <a:ext cx="597300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1943606"/>
            <a:ext cx="68751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3. 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Multimedia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endParaRPr lang="en-US" altLang="en-US" sz="2400" b="1" dirty="0" smtClean="0">
              <a:latin typeface="Karnchang" panose="020B0604020202020204" charset="-34"/>
              <a:cs typeface="Karnchang" panose="020B0604020202020204" charset="-34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lang="en-US" altLang="en-US" sz="2400" b="1" dirty="0" err="1" smtClean="0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multimedia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seperti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audio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video, HTML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menyediakan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tag &lt;audio&gt;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&lt;video&gt;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memutar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konten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atribut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mengontrol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pemutaran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05100"/>
            <a:ext cx="77277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27356"/>
            <a:ext cx="7956185" cy="2329213"/>
            <a:chOff x="0" y="-18541"/>
            <a:chExt cx="10608246" cy="310561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3"/>
              <a:ext cx="10204030" cy="1919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/>
                <a:t>Gunakan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menangani</a:t>
              </a:r>
              <a:r>
                <a:rPr lang="en-US" sz="2800" dirty="0"/>
                <a:t> event </a:t>
              </a:r>
              <a:r>
                <a:rPr lang="en-US" sz="2800" dirty="0" err="1"/>
                <a:t>seperti</a:t>
              </a:r>
              <a:r>
                <a:rPr lang="en-US" sz="2800" dirty="0"/>
                <a:t> </a:t>
              </a:r>
              <a:r>
                <a:rPr lang="en-US" sz="2800" dirty="0" err="1"/>
                <a:t>klik</a:t>
              </a:r>
              <a:r>
                <a:rPr lang="en-US" sz="2800" dirty="0"/>
                <a:t> </a:t>
              </a:r>
              <a:r>
                <a:rPr lang="en-US" sz="2800" dirty="0" err="1"/>
                <a:t>pada</a:t>
              </a:r>
              <a:r>
                <a:rPr lang="en-US" sz="2800" dirty="0"/>
                <a:t> menu </a:t>
              </a:r>
              <a:r>
                <a:rPr lang="en-US" sz="2800" dirty="0" err="1"/>
                <a:t>navigasi</a:t>
              </a:r>
              <a:r>
                <a:rPr lang="en-US" sz="2800" dirty="0"/>
                <a:t> </a:t>
              </a:r>
              <a:r>
                <a:rPr lang="en-US" sz="2800" dirty="0" err="1"/>
                <a:t>dan</a:t>
              </a:r>
              <a:r>
                <a:rPr lang="en-US" sz="2800" dirty="0"/>
                <a:t> </a:t>
              </a:r>
              <a:r>
                <a:rPr lang="en-US" sz="2800" dirty="0" err="1"/>
                <a:t>pengiriman</a:t>
              </a:r>
              <a:r>
                <a:rPr lang="en-US" sz="2800" dirty="0"/>
                <a:t> </a:t>
              </a:r>
              <a:r>
                <a:rPr lang="en-US" sz="2800" dirty="0" err="1"/>
                <a:t>formulir</a:t>
              </a:r>
              <a:r>
                <a:rPr lang="en-US" sz="2800" dirty="0"/>
                <a:t> </a:t>
              </a:r>
              <a:r>
                <a:rPr lang="en-US" sz="2800" dirty="0" err="1"/>
                <a:t>kontak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36603"/>
            <a:ext cx="7956185" cy="1841900"/>
            <a:chOff x="0" y="-18541"/>
            <a:chExt cx="10608246" cy="245586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3"/>
              <a:ext cx="10204030" cy="1269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Buat</a:t>
              </a:r>
              <a:r>
                <a:rPr lang="en-US" sz="2800" dirty="0"/>
                <a:t> </a:t>
              </a:r>
              <a:r>
                <a:rPr lang="en-US" sz="2800" dirty="0" err="1"/>
                <a:t>animasi</a:t>
              </a:r>
              <a:r>
                <a:rPr lang="en-US" sz="2800" dirty="0"/>
                <a:t> </a:t>
              </a:r>
              <a:r>
                <a:rPr lang="en-US" sz="2800" dirty="0" err="1"/>
                <a:t>sederhana</a:t>
              </a:r>
              <a:r>
                <a:rPr lang="en-US" sz="2800" dirty="0"/>
                <a:t> </a:t>
              </a:r>
              <a:r>
                <a:rPr lang="en-US" sz="2800" dirty="0" err="1"/>
                <a:t>menggunakan</a:t>
              </a:r>
              <a:r>
                <a:rPr lang="en-US" sz="2800" dirty="0"/>
                <a:t> CSS </a:t>
              </a:r>
              <a:r>
                <a:rPr lang="en-US" sz="2800" dirty="0" err="1"/>
                <a:t>atau</a:t>
              </a:r>
              <a:r>
                <a:rPr lang="en-US" sz="2800" dirty="0"/>
                <a:t>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mempercantik</a:t>
              </a:r>
              <a:r>
                <a:rPr lang="en-US" sz="2800" dirty="0"/>
                <a:t> </a:t>
              </a:r>
              <a:r>
                <a:rPr lang="en-US" sz="2800" dirty="0" err="1"/>
                <a:t>interaksi</a:t>
              </a:r>
              <a:r>
                <a:rPr lang="en-US" sz="2800" dirty="0"/>
                <a:t> </a:t>
              </a:r>
              <a:r>
                <a:rPr lang="en-US" sz="2800" dirty="0" err="1"/>
                <a:t>pengguna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27356"/>
            <a:ext cx="7715048" cy="1864534"/>
            <a:chOff x="0" y="-18541"/>
            <a:chExt cx="10286730" cy="248604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7" y="1168003"/>
              <a:ext cx="7630349" cy="12995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Tambahkan</a:t>
              </a:r>
              <a:r>
                <a:rPr lang="en-US" sz="2800" dirty="0"/>
                <a:t> </a:t>
              </a:r>
              <a:r>
                <a:rPr lang="en-US" sz="2800" dirty="0" err="1"/>
                <a:t>validasi</a:t>
              </a:r>
              <a:r>
                <a:rPr lang="en-US" sz="2800" dirty="0"/>
                <a:t> form </a:t>
              </a:r>
              <a:r>
                <a:rPr lang="en-US" sz="2800" dirty="0" err="1"/>
                <a:t>menggunakan</a:t>
              </a:r>
              <a:r>
                <a:rPr lang="en-US" sz="2800" dirty="0"/>
                <a:t> JavaScript</a:t>
              </a:r>
              <a:endParaRPr lang="en-US" sz="2700" dirty="0">
                <a:solidFill>
                  <a:srgbClr val="000000"/>
                </a:solidFill>
                <a:latin typeface="Karnchang"/>
                <a:ea typeface="Karnchang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04676" y="4421684"/>
            <a:ext cx="7715048" cy="2329213"/>
            <a:chOff x="0" y="-18541"/>
            <a:chExt cx="10286730" cy="310561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7" y="1168003"/>
              <a:ext cx="8239949" cy="1919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s-ES" sz="2800" dirty="0" err="1"/>
                <a:t>Tambahkan</a:t>
              </a:r>
              <a:r>
                <a:rPr lang="es-ES" sz="2800" dirty="0"/>
                <a:t> </a:t>
              </a:r>
              <a:r>
                <a:rPr lang="es-ES" sz="2800" dirty="0" err="1"/>
                <a:t>elemen</a:t>
              </a:r>
              <a:r>
                <a:rPr lang="es-ES" sz="2800" dirty="0"/>
                <a:t> multimedia (</a:t>
              </a:r>
              <a:r>
                <a:rPr lang="es-ES" sz="2800" dirty="0" err="1"/>
                <a:t>misalnya</a:t>
              </a:r>
              <a:r>
                <a:rPr lang="es-ES" sz="2800" dirty="0"/>
                <a:t> </a:t>
              </a:r>
              <a:r>
                <a:rPr lang="es-ES" sz="2800" dirty="0" err="1"/>
                <a:t>ikon</a:t>
              </a:r>
              <a:r>
                <a:rPr lang="es-ES" sz="2800" dirty="0"/>
                <a:t>, gambar, video) </a:t>
              </a:r>
              <a:r>
                <a:rPr lang="es-ES" sz="2800" dirty="0" err="1"/>
                <a:t>untuk</a:t>
              </a:r>
              <a:r>
                <a:rPr lang="es-ES" sz="2800" dirty="0"/>
                <a:t> </a:t>
              </a:r>
              <a:r>
                <a:rPr lang="es-ES" sz="2800" dirty="0" err="1"/>
                <a:t>memperkaya</a:t>
              </a:r>
              <a:r>
                <a:rPr lang="es-ES" sz="2800" dirty="0"/>
                <a:t> </a:t>
              </a:r>
              <a:r>
                <a:rPr lang="es-ES" sz="2800" dirty="0" err="1"/>
                <a:t>antarmuka</a:t>
              </a:r>
              <a:r>
                <a:rPr lang="es-E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/>
              <a:t>Menulis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Prinsip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Guidelines </a:t>
            </a:r>
            <a:r>
              <a:rPr lang="en-US" sz="4000" dirty="0" err="1"/>
              <a:t>dan</a:t>
            </a:r>
            <a:r>
              <a:rPr lang="en-US" sz="4000" dirty="0"/>
              <a:t> Best Practices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1665" y="2123310"/>
            <a:ext cx="13337117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guidelines </a:t>
            </a:r>
            <a:r>
              <a:rPr lang="en-US" sz="2800" dirty="0" err="1"/>
              <a:t>dan</a:t>
            </a:r>
            <a:r>
              <a:rPr lang="en-US" sz="2800" dirty="0"/>
              <a:t> best practices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di-maintain,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ts val="3779"/>
              </a:lnSpc>
            </a:pPr>
            <a:r>
              <a:rPr lang="en-US" sz="2800" dirty="0"/>
              <a:t>	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terapkan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96960" y="434989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1. HTML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Validasi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Markup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Pastikan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Anda</a:t>
            </a:r>
            <a:r>
              <a:rPr lang="en-US" sz="2400" dirty="0">
                <a:latin typeface="+mj-lt"/>
                <a:cs typeface="Karnchang" panose="020B0604020202020204" charset="-34"/>
              </a:rPr>
              <a:t> valid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standar</a:t>
            </a:r>
            <a:r>
              <a:rPr lang="en-US" sz="2400" dirty="0">
                <a:latin typeface="+mj-lt"/>
                <a:cs typeface="Karnchang" panose="020B0604020202020204" charset="-34"/>
              </a:rPr>
              <a:t> W3C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masalah</a:t>
            </a:r>
            <a:r>
              <a:rPr lang="en-US" sz="2400" dirty="0">
                <a:latin typeface="+mj-lt"/>
                <a:cs typeface="Karnchang" panose="020B0604020202020204" charset="-34"/>
              </a:rPr>
              <a:t> rendering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berbagai</a:t>
            </a:r>
            <a:r>
              <a:rPr lang="en-US" sz="2400" dirty="0">
                <a:latin typeface="+mj-lt"/>
                <a:cs typeface="Karnchang" panose="020B0604020202020204" charset="-34"/>
              </a:rPr>
              <a:t> browser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Semantik</a:t>
            </a:r>
            <a:r>
              <a:rPr lang="en-US" sz="2400" dirty="0">
                <a:latin typeface="+mj-lt"/>
                <a:cs typeface="Karnchang" panose="020B0604020202020204" charset="-34"/>
              </a:rPr>
              <a:t>: Gunakan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tujuan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mereka</a:t>
            </a:r>
            <a:r>
              <a:rPr lang="en-US" sz="2400" dirty="0">
                <a:latin typeface="+mj-lt"/>
                <a:cs typeface="Karnchang" panose="020B0604020202020204" charset="-34"/>
              </a:rPr>
              <a:t> (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misalnya</a:t>
            </a:r>
            <a:r>
              <a:rPr lang="en-US" sz="2400" dirty="0">
                <a:latin typeface="+mj-lt"/>
                <a:cs typeface="Karnchang" panose="020B0604020202020204" charset="-34"/>
              </a:rPr>
              <a:t> &lt;header&gt;, &lt;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nav</a:t>
            </a:r>
            <a:r>
              <a:rPr lang="en-US" sz="2400" dirty="0">
                <a:latin typeface="+mj-lt"/>
                <a:cs typeface="Karnchang" panose="020B0604020202020204" charset="-34"/>
              </a:rPr>
              <a:t>&gt;, &lt;section&gt;, &lt;footer&gt;)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meningkatkan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aksesibilitas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SEO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Pemisahan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Gaya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Pisahkan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dirty="0">
                <a:latin typeface="+mj-lt"/>
                <a:cs typeface="Karnchang" panose="020B0604020202020204" charset="-34"/>
              </a:rPr>
              <a:t> (HTML)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gaya</a:t>
            </a:r>
            <a:r>
              <a:rPr lang="en-US" sz="2400" dirty="0">
                <a:latin typeface="+mj-lt"/>
                <a:cs typeface="Karnchang" panose="020B0604020202020204" charset="-34"/>
              </a:rPr>
              <a:t> (CSS),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atribut</a:t>
            </a:r>
            <a:r>
              <a:rPr lang="en-US" sz="2400" dirty="0">
                <a:latin typeface="+mj-lt"/>
                <a:cs typeface="Karnchang" panose="020B0604020202020204" charset="-34"/>
              </a:rPr>
              <a:t> style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secara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langsung</a:t>
            </a:r>
            <a:r>
              <a:rPr lang="en-US" sz="2400" dirty="0">
                <a:latin typeface="+mj-lt"/>
                <a:cs typeface="Karnchang" panose="020B0604020202020204" charset="-34"/>
              </a:rPr>
              <a:t>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dalam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192" y="3619500"/>
            <a:ext cx="4214576" cy="57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2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CSS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Nama </a:t>
            </a:r>
            <a:r>
              <a:rPr lang="en-US" sz="2400" b="1" dirty="0" err="1"/>
              <a:t>Kelas</a:t>
            </a:r>
            <a:r>
              <a:rPr lang="en-US" sz="2400" b="1" dirty="0"/>
              <a:t> yang </a:t>
            </a:r>
            <a:r>
              <a:rPr lang="en-US" sz="2400" b="1" dirty="0" err="1"/>
              <a:t>Deskriptif</a:t>
            </a:r>
            <a:r>
              <a:rPr lang="en-US" sz="2400" dirty="0"/>
              <a:t>: Gunakan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yang </a:t>
            </a:r>
            <a:r>
              <a:rPr lang="en-US" sz="2400" dirty="0" err="1"/>
              <a:t>deskriptif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CSS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inline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Pemilihan </a:t>
            </a:r>
            <a:r>
              <a:rPr lang="en-US" sz="2400" b="1" dirty="0" err="1"/>
              <a:t>Selektif</a:t>
            </a:r>
            <a:r>
              <a:rPr lang="en-US" sz="2400" dirty="0"/>
              <a:t>: Gunakan </a:t>
            </a:r>
            <a:r>
              <a:rPr lang="en-US" sz="2400" dirty="0" err="1"/>
              <a:t>selektor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selektor</a:t>
            </a:r>
            <a:r>
              <a:rPr lang="en-US" sz="2400" dirty="0"/>
              <a:t> global yang </a:t>
            </a:r>
            <a:r>
              <a:rPr lang="en-US" sz="2400" dirty="0" err="1"/>
              <a:t>berpotensi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lain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Optimalkan </a:t>
            </a:r>
            <a:r>
              <a:rPr lang="en-US" sz="2400" b="1" dirty="0" err="1"/>
              <a:t>Kinerja</a:t>
            </a:r>
            <a:r>
              <a:rPr lang="en-US" sz="2400" dirty="0"/>
              <a:t>: </a:t>
            </a:r>
            <a:r>
              <a:rPr lang="en-US" sz="2400" dirty="0" err="1"/>
              <a:t>Gabungkan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minimalkan</a:t>
            </a:r>
            <a:r>
              <a:rPr lang="en-US" sz="2400" dirty="0"/>
              <a:t> file CSS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64523"/>
            <a:ext cx="6957268" cy="50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398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559493" y="1002004"/>
            <a:ext cx="13169015" cy="1905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1000" dirty="0">
                <a:solidFill>
                  <a:srgbClr val="000000"/>
                </a:solidFill>
                <a:latin typeface="Karnchang Bold"/>
              </a:rPr>
              <a:t>PEMBAHASAN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455133"/>
            <a:ext cx="16230600" cy="580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User Interface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Perintah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Eksekusi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Bahasa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Berbasis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Teks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Grafik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Multimedia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Menulis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Kode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Prinsip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Sesuai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Guidelines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Best Practices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Terstruktur</a:t>
            </a: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Menggunakan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Library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Komponen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Pre-existing</a:t>
            </a: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3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</a:t>
            </a:r>
            <a:r>
              <a:rPr lang="en-US" sz="2400" b="1" dirty="0" smtClean="0"/>
              <a:t>JavaScript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Asynchronous Loading: </a:t>
            </a:r>
            <a:r>
              <a:rPr lang="en-US" sz="2400" dirty="0"/>
              <a:t>Gunakan </a:t>
            </a:r>
            <a:r>
              <a:rPr lang="en-US" sz="2400" dirty="0" err="1"/>
              <a:t>async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defer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skrip</a:t>
            </a:r>
            <a:r>
              <a:rPr lang="en-US" sz="2400" dirty="0"/>
              <a:t> JavaScript </a:t>
            </a:r>
            <a:r>
              <a:rPr lang="en-US" sz="2400" dirty="0" err="1"/>
              <a:t>eksternal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memblokir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Strict Mode: </a:t>
            </a:r>
            <a:r>
              <a:rPr lang="en-US" sz="2400" dirty="0" err="1"/>
              <a:t>Aktifkan</a:t>
            </a:r>
            <a:r>
              <a:rPr lang="en-US" sz="2400" dirty="0"/>
              <a:t> "use strict";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JavaScript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Penanganan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(Error Handling): </a:t>
            </a:r>
            <a:r>
              <a:rPr lang="en-US" sz="2400" dirty="0"/>
              <a:t>Gunakan </a:t>
            </a:r>
            <a:r>
              <a:rPr lang="en-US" sz="2400" dirty="0" err="1"/>
              <a:t>blok</a:t>
            </a:r>
            <a:r>
              <a:rPr lang="en-US" sz="2400" dirty="0"/>
              <a:t> try-catch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elegan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informatif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028700"/>
            <a:ext cx="6019800" cy="36642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5053429"/>
            <a:ext cx="6690773" cy="44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4. </a:t>
            </a:r>
            <a:r>
              <a:rPr lang="en-US" sz="2400" b="1" dirty="0" smtClean="0"/>
              <a:t>PHP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Keamanan: </a:t>
            </a:r>
            <a:r>
              <a:rPr lang="en-US" sz="2400" dirty="0" err="1"/>
              <a:t>Lindungi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SQL Injection </a:t>
            </a:r>
            <a:r>
              <a:rPr lang="en-US" sz="2400" dirty="0" err="1"/>
              <a:t>dan</a:t>
            </a:r>
            <a:r>
              <a:rPr lang="en-US" sz="2400" dirty="0"/>
              <a:t> Cross-Site Scripting (XSS)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parameterisasi</a:t>
            </a:r>
            <a:r>
              <a:rPr lang="en-US" sz="2400" dirty="0"/>
              <a:t> query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PHP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htmlspecialchars</a:t>
            </a:r>
            <a:r>
              <a:rPr lang="en-US" sz="2400" dirty="0"/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injection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Pemisahan</a:t>
            </a:r>
            <a:r>
              <a:rPr lang="en-US" sz="2400" b="1" dirty="0"/>
              <a:t> </a:t>
            </a:r>
            <a:r>
              <a:rPr lang="en-US" sz="2400" b="1" dirty="0" err="1"/>
              <a:t>Kode</a:t>
            </a:r>
            <a:r>
              <a:rPr lang="en-US" sz="2400" b="1" dirty="0"/>
              <a:t>: </a:t>
            </a:r>
            <a:r>
              <a:rPr lang="en-US" sz="2400" dirty="0" err="1"/>
              <a:t>Pisahkan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 smtClean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176133"/>
            <a:ext cx="7891225" cy="55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Pemrograman</a:t>
            </a:r>
            <a:r>
              <a:rPr lang="en-US" sz="4000" dirty="0">
                <a:solidFill>
                  <a:srgbClr val="000000"/>
                </a:solidFill>
                <a:latin typeface="Karnchang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Terstruktur</a:t>
            </a:r>
            <a:endParaRPr lang="en-US" sz="4000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92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dimengerti</a:t>
            </a:r>
            <a:r>
              <a:rPr lang="en-US" sz="2800" dirty="0"/>
              <a:t>, </a:t>
            </a:r>
            <a:r>
              <a:rPr lang="en-US" sz="2800" dirty="0" err="1"/>
              <a:t>dipelihara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diperluas</a:t>
            </a:r>
            <a:r>
              <a:rPr lang="en-US" sz="2800" dirty="0"/>
              <a:t>. Mari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PHP, HTML, </a:t>
            </a:r>
            <a:r>
              <a:rPr lang="en-US" sz="2800" dirty="0" err="1"/>
              <a:t>dan</a:t>
            </a:r>
            <a:r>
              <a:rPr lang="en-US" sz="2800" dirty="0"/>
              <a:t> JavaScript.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1950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051070" y="1716994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err="1"/>
              <a:t>Pisahkan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presentasi</a:t>
            </a:r>
            <a:r>
              <a:rPr lang="en-US" sz="2400" b="1" dirty="0"/>
              <a:t> (HTML).</a:t>
            </a:r>
            <a:endParaRPr lang="en-US" sz="24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51070" y="2400300"/>
            <a:ext cx="144903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Memisahkan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(HTML)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web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r>
              <a:rPr lang="en-US" sz="2400" dirty="0"/>
              <a:t>, </a:t>
            </a:r>
            <a:r>
              <a:rPr lang="en-US" sz="2400" dirty="0" err="1"/>
              <a:t>terstruktur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dipelihara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: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Gunakan </a:t>
            </a:r>
            <a:r>
              <a:rPr lang="en-US" sz="2400" b="1" dirty="0" err="1"/>
              <a:t>Pemisahan</a:t>
            </a:r>
            <a:r>
              <a:rPr lang="en-US" sz="2400" b="1" dirty="0"/>
              <a:t> File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Pemisahan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file PHP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file HTML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direktori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23" y="4500179"/>
            <a:ext cx="3649723" cy="48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811643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3" y="1412826"/>
            <a:ext cx="9083264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User Interface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485113" y="2352211"/>
            <a:ext cx="13337117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Mengimplementasikan user interface (UI)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merujuk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pada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proses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antarmuka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melibatkan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mengubah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telah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dibuat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menjadi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produk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digunakan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nyata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oleh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Beberapa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langkah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umum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mengimplementasikan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UI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meliputi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485113" y="4962525"/>
            <a:ext cx="11190496" cy="249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Memahami Desain UI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Pemrograman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Responsif dan Interaktif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Testing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Iterasi dan Perbaikan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41262"/>
            <a:ext cx="7956185" cy="1895653"/>
            <a:chOff x="0" y="0"/>
            <a:chExt cx="10608246" cy="252753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HTML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dasar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antarmuka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utama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website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50509"/>
            <a:ext cx="7956185" cy="1895653"/>
            <a:chOff x="0" y="0"/>
            <a:chExt cx="10608246" cy="25275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Gunakan CSS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membuat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yang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responsif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menarik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41262"/>
            <a:ext cx="7956185" cy="3800653"/>
            <a:chOff x="0" y="0"/>
            <a:chExt cx="10608246" cy="506753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6" y="1168002"/>
              <a:ext cx="10204030" cy="389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halaman-halaman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berikut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: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Beranda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(Home)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Tentang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Kami (About Us)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(Activities)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(News)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Kontak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(Contact)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772400" y="6746934"/>
            <a:ext cx="7956185" cy="1895653"/>
            <a:chOff x="0" y="0"/>
            <a:chExt cx="10608246" cy="252753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Tampilkan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informasi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dalam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kartu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atau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daftar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243019" y="683623"/>
            <a:ext cx="6584507" cy="81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Mockup 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84639" y="8343900"/>
            <a:ext cx="101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isa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ilihat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di link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://www.figma.com/design/uDlrraWj39FhpiZdq1NGpg/Untitled?node-id=1-2&amp;t=zLsS2Z11pqJAwtaK-1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79" y="1458797"/>
            <a:ext cx="7315200" cy="6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77458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53979"/>
            <a:ext cx="5828574" cy="48005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91" y="4053980"/>
            <a:ext cx="3845778" cy="58627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4053978"/>
            <a:ext cx="4637913" cy="34098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52621" y="1901258"/>
            <a:ext cx="14963385" cy="9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800" y="2434658"/>
            <a:ext cx="76962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71391" y="3901578"/>
            <a:ext cx="3963409" cy="6153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97488" y="5939858"/>
            <a:ext cx="4405172" cy="1447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7400" y="2129858"/>
            <a:ext cx="1524000" cy="568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97488" y="4111058"/>
            <a:ext cx="4028312" cy="17030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Bagian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Menu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6500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05300"/>
            <a:ext cx="5828574" cy="480058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1887200" y="26289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1" y="4381500"/>
            <a:ext cx="4903440" cy="548186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989076" y="4172022"/>
            <a:ext cx="5357642" cy="579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7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Responsive Mobile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04" y="2561693"/>
            <a:ext cx="5699825" cy="12966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761" y="1638300"/>
            <a:ext cx="5655211" cy="3657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9" y="4663372"/>
            <a:ext cx="4691403" cy="50869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5" y="4865362"/>
            <a:ext cx="2874366" cy="17996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3642" y="4538007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56026" y="4264113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48739" y="2748608"/>
            <a:ext cx="591889" cy="652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3305" y="4538007"/>
            <a:ext cx="3276600" cy="2373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25689" y="4264113"/>
            <a:ext cx="5046911" cy="567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130567" y="2409191"/>
            <a:ext cx="6014433" cy="2702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57410" y="5932252"/>
            <a:ext cx="3227520" cy="26417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06" y="5932253"/>
            <a:ext cx="7443439" cy="225366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906000" y="5585453"/>
            <a:ext cx="8001000" cy="28346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Beranda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5" y="1872525"/>
            <a:ext cx="8867466" cy="3728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7" y="5757957"/>
            <a:ext cx="5572903" cy="3496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950" y="4662429"/>
            <a:ext cx="3048425" cy="52680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5" y="5757957"/>
            <a:ext cx="3296110" cy="417253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12810" y="2552700"/>
            <a:ext cx="2593190" cy="2514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24800" y="7048500"/>
            <a:ext cx="3048000" cy="1600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009900"/>
            <a:ext cx="4744416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4800" y="8724900"/>
            <a:ext cx="2721445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624</Words>
  <Application>Microsoft Office PowerPoint</Application>
  <PresentationFormat>Custom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Karnchang</vt:lpstr>
      <vt:lpstr>Karnchang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dc:creator>Thin GF 63-043</dc:creator>
  <cp:lastModifiedBy>Thin GF 63-043</cp:lastModifiedBy>
  <cp:revision>41</cp:revision>
  <dcterms:created xsi:type="dcterms:W3CDTF">2006-08-16T00:00:00Z</dcterms:created>
  <dcterms:modified xsi:type="dcterms:W3CDTF">2024-07-04T09:04:53Z</dcterms:modified>
  <dc:identifier>DAGJSFWjdMw</dc:identifier>
</cp:coreProperties>
</file>