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9297D-B163-42B4-8C94-8333C55E5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20D5C-C784-4858-864A-ECAD21F88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1AE97-5CFB-44F6-B499-B4F2073A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CCE82-9B47-48B0-AA29-D9590A68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1EA01-87AD-42E6-A4F3-25F14E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F048-0D51-472E-8971-CA8C7FA5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65B2D5-7C8E-4D25-A645-9FF8BC4F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A1348-630A-4B98-9899-AEA03F6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75E2F-F09F-4651-804A-250578A6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6CA24-1AA5-4D37-B103-38AFB27F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7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A3E82-3CCD-4257-9D11-E094A9E6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DD20F-DC6B-4E1E-856E-695FDDAF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DDE56-0FD2-4DC4-80C8-1C68B05D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0CE8A-7D0D-4913-B52B-D62EB99A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7E6B3-C16B-456D-839C-DE002634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56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73E3-86C8-4A24-A21A-BE5FB946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4AC6B-FBC0-4A14-8205-1B730876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DF0B3-1C58-420A-8C33-6732FFB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11E42-5BC7-4D31-ADD0-62365D6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E6510-FEF2-40B1-9475-475D541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9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A11C-0AF7-4F31-9B72-4612425C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ADCA4-F535-4647-9425-95017B12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4DAF3-AE93-4E46-BDB5-D03C62F2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0C8FF-E473-4E64-9615-480BFAC1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A7E42-6CF3-4706-99A5-8AE8245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1431-06C1-4F69-98D1-C750339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36A45-19B0-448B-A146-D9401E0F2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6C28BC-41B4-486E-8093-8B9C499A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069B25-278A-4944-8C37-DCD0C3C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4711E-9D22-4960-BB27-FFCC0F94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296F5-3CDA-426A-8731-580BDEFE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47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206A0-8A45-4F7E-93EE-9AB8DE8C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74F6B-556C-4C7B-92D2-B9AD5B81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E31B9-C819-4955-9386-10CD392A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3A5B1-86D1-46B7-BF6B-7A2190CCF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7EF88A-D652-4729-BA51-E6D79BF7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810B51-AD8B-4054-9C22-E21D9962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FE8D1-9E9E-49CD-96D2-D4EDC182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76E42F-8F7F-47DB-95CF-6020F2F1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0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8F89-E2D2-4FF8-A042-588DC70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DD28CA-6886-4D02-AB75-24ECF7A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C44726-0162-46DC-AD12-CDF18B82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ADEF2C-2A4A-476F-B762-FA66A527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0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66F0E-0B07-48A7-90AE-66E4C8FE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FFC087-A97C-4843-A289-37EB693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0BE7E2-742E-481A-9D1D-784090EF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0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2F1D-5E94-4D47-9077-2DB74A5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2F47E-8AE1-412D-B435-FC399231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E3DBE-AAA4-489C-BF2B-293A562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88708-224F-4407-A61A-98ABB4E5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9CE51-0B06-4FFB-8256-83FC71FB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7161BE-1857-41DA-B49E-163C5871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4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10937-A1A7-46F4-ABFD-A62C249A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2A620F-6949-4A3B-842D-08B059DD7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91259E-9149-49AB-9306-EA6CDB7D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4157E-8C55-4C8B-A8F0-BDC4F85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48B1EF-3C5B-4386-8B58-BAB24638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4DF2F0-D680-4914-B233-96FCF87F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AC230F-2169-4191-8B26-46673A3F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94C64-63A1-4F3C-BA69-ADD8F87F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7FB81-E6F9-4EEF-B4CF-22B7311A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9D5D-6434-40C6-9250-9D4B8D38C89A}" type="datetimeFigureOut">
              <a:rPr lang="es-ES" smtClean="0"/>
              <a:t>17/01/2022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5556-DD91-4F67-BB3D-251E56BCC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5E099-086A-412F-BE8A-DD81F2D7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1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el, verde, tabla&#10;&#10;Descripción generada automáticamente">
            <a:extLst>
              <a:ext uri="{FF2B5EF4-FFF2-40B4-BE49-F238E27FC236}">
                <a16:creationId xmlns:a16="http://schemas.microsoft.com/office/drawing/2014/main" id="{96D88EB3-AB2C-43F2-8AB4-C88D01C2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3" y="0"/>
            <a:ext cx="4108066" cy="66650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986C32-DCF1-4DE5-8AD2-1DD0C60F3C5A}"/>
              </a:ext>
            </a:extLst>
          </p:cNvPr>
          <p:cNvSpPr txBox="1"/>
          <p:nvPr/>
        </p:nvSpPr>
        <p:spPr>
          <a:xfrm>
            <a:off x="495655" y="4136166"/>
            <a:ext cx="4401085" cy="178510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Coordenadas: 28.6130, -17.8666</a:t>
            </a:r>
          </a:p>
          <a:p>
            <a:r>
              <a:rPr lang="es-E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CRS</a:t>
            </a:r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4326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 de datos: </a:t>
            </a:r>
            <a:r>
              <a:rPr lang="es-E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raster</a:t>
            </a:r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Dependencia espacial: Positiva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Variable: concentración de lava</a:t>
            </a:r>
          </a:p>
        </p:txBody>
      </p:sp>
    </p:spTree>
    <p:extLst>
      <p:ext uri="{BB962C8B-B14F-4D97-AF65-F5344CB8AC3E}">
        <p14:creationId xmlns:p14="http://schemas.microsoft.com/office/powerpoint/2010/main" val="4267707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Gema Fernández-Avilés Calderón</dc:creator>
  <cp:lastModifiedBy>Gema Fernández-Avilés Calderón</cp:lastModifiedBy>
  <cp:revision>4</cp:revision>
  <dcterms:created xsi:type="dcterms:W3CDTF">2022-01-17T05:44:38Z</dcterms:created>
  <dcterms:modified xsi:type="dcterms:W3CDTF">2022-01-17T12:56:00Z</dcterms:modified>
</cp:coreProperties>
</file>