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4660"/>
  </p:normalViewPr>
  <p:slideViewPr>
    <p:cSldViewPr snapToGrid="0">
      <p:cViewPr>
        <p:scale>
          <a:sx n="100" d="100"/>
          <a:sy n="100" d="100"/>
        </p:scale>
        <p:origin x="26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30865-473E-9454-E539-D48C25A7D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93D96C-E5F6-3079-192D-55B82FBF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F0133-DE41-52B9-DC1E-B6EC8C17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E3D5-53E2-4E1F-987D-1656F5BBABE4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12E6A-13B0-15ED-B747-60A7F2BD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0B812-0F1E-A6B1-3512-4B7C8B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437A-B616-416A-B00B-DFFBBF22A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68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6705D-25F4-67BF-4754-7F765022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6AD325-FFBF-1A07-B2FB-D001A0D90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627C2-26DE-925C-F559-0F6FC5D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E3D5-53E2-4E1F-987D-1656F5BBABE4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90ECCE-86C5-06B7-E8FD-3FA64920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0AF64-46DC-2414-F4DC-AA27333F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437A-B616-416A-B00B-DFFBBF22A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81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08F0-87C3-791A-A30B-1B6B4C0E1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D05907-6DFE-D3AD-2F34-5DE0520BC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ECE468-8A74-8E8A-93FD-D8515337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E3D5-53E2-4E1F-987D-1656F5BBABE4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B43FBD-2E8A-9EC5-7912-3B4DD716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156A9-7A03-F913-4457-A8ACC2E1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437A-B616-416A-B00B-DFFBBF22A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1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1D83A-D9FB-6D4C-99BB-F76DDC9F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DDFB2E-13B2-7FFC-1401-EA8DE9C6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C68CA1-BF5A-C65A-7904-C24492BA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E3D5-53E2-4E1F-987D-1656F5BBABE4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13A833-DC23-778D-0CC9-DFC4D49B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8D4B2D-80CC-94E2-43EA-BC009256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437A-B616-416A-B00B-DFFBBF22A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08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5B732-BBEA-260C-3912-46813129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D8CEB0-2629-091B-2D6D-CF26ECDE5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C263F-CF7B-1363-B3BB-634DE6EA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E3D5-53E2-4E1F-987D-1656F5BBABE4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90B11F-74D1-0956-5F19-7C384440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0658C-F3EC-F9D4-44A1-5536BB91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437A-B616-416A-B00B-DFFBBF22A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94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2A69C-3141-858D-10AA-247CDBFE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EC0FE-43A4-3E1B-534B-1C379CCD0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3B1BCB-DEB5-4CB4-375D-D6FE4A0E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C0A302-7C55-320A-99F8-41288381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E3D5-53E2-4E1F-987D-1656F5BBABE4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49B14B-3B00-A0DB-6C05-745CC6E4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96A9FF-630A-CBD5-2B86-CA14ABF4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437A-B616-416A-B00B-DFFBBF22A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03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868F-AFF0-16DA-7F59-C701E98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0CAE8F-723B-75CE-EEF5-58411DC4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5FB790-37EE-E31D-8262-6BE796CF9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712566-6A3E-804B-4AB6-6438D89B5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36F569-04F1-DAF1-92D8-8294C68FF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B1B710-771A-4963-CD28-E21CE70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E3D5-53E2-4E1F-987D-1656F5BBABE4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30B3F3-CEE8-DC90-248C-7B482F5E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15AAD6-D561-FEF4-13C0-134AE1B6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437A-B616-416A-B00B-DFFBBF22A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4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93000-BD2E-8F4C-5BAE-ADFCA370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CC72CC-6CFF-0A99-467E-A0814331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E3D5-53E2-4E1F-987D-1656F5BBABE4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7245-F8B4-BC5C-A3AC-5BEA0123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D77E47-3474-EE22-D423-4AA71467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437A-B616-416A-B00B-DFFBBF22A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30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15C357-28FC-44BF-FCA3-4B9621D1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E3D5-53E2-4E1F-987D-1656F5BBABE4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38495B-98A5-56BC-EA7B-532F30B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49FBF6-41E3-9B48-8D5B-0CC011C7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437A-B616-416A-B00B-DFFBBF22A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96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64A44-37C5-FD81-383B-03F9DCF4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5A1CB-B6D6-408C-B640-7FEFCAA0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049F09-40BC-FC71-D962-4F9E1A00B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FE7573-DEB6-1691-DF49-4A32BC22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E3D5-53E2-4E1F-987D-1656F5BBABE4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FDB51-8BD8-A7E3-D0AC-5BA40600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6FD40F-C793-F263-0AC9-66A1D4C0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437A-B616-416A-B00B-DFFBBF22A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1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EFB79-3663-9FD1-AAE9-CEB9EDF8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B20328-4729-34C3-AF9D-8B4EF7D8C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4FFD85-1F16-1775-05C3-0E1A3AAC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6A0B16-17B3-3EB0-A658-93568A91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E3D5-53E2-4E1F-987D-1656F5BBABE4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159B9F-6268-1E56-6B73-28DC6822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8AB54C-3B9E-9665-212E-8E1472DF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437A-B616-416A-B00B-DFFBBF22A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0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9B7160-C6D8-05DD-D4EA-A4E1AF94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46C495-2EE8-1592-7CAC-C3206A65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E151C-2EF7-5DCA-5A89-B8A414B5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CE3D5-53E2-4E1F-987D-1656F5BBABE4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315DD0-1809-AB85-077A-2AEE37F95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D6F1AB-DEF7-FAB1-DFD6-FD2234335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2437A-B616-416A-B00B-DFFBBF22A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8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Gráfico, Diagrama&#10;&#10;Descripción generada automáticamente">
            <a:extLst>
              <a:ext uri="{FF2B5EF4-FFF2-40B4-BE49-F238E27FC236}">
                <a16:creationId xmlns:a16="http://schemas.microsoft.com/office/drawing/2014/main" id="{3766F363-A7D0-E423-3112-5BBC5957A8FF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17" y="283291"/>
            <a:ext cx="2846483" cy="1701344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398F6B7-6503-B976-9980-46F01F06D1C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21546"/>
          <a:stretch/>
        </p:blipFill>
        <p:spPr>
          <a:xfrm>
            <a:off x="6838374" y="274043"/>
            <a:ext cx="1995810" cy="176803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F280856-18C0-045D-13D8-623561697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896" y="2042077"/>
            <a:ext cx="2628643" cy="1481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5995796-C5C1-1708-E478-129759792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035" y="2005208"/>
            <a:ext cx="2128382" cy="1537753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A3E61ED4-55A7-03BD-C5E7-22DD1653EF63}"/>
              </a:ext>
            </a:extLst>
          </p:cNvPr>
          <p:cNvSpPr txBox="1"/>
          <p:nvPr/>
        </p:nvSpPr>
        <p:spPr>
          <a:xfrm>
            <a:off x="303141" y="334830"/>
            <a:ext cx="3535434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Storytelling visual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0679621-A696-4D0B-BB37-CB74FDEBF66D}"/>
              </a:ext>
            </a:extLst>
          </p:cNvPr>
          <p:cNvGrpSpPr>
            <a:grpSpLocks noChangeAspect="1"/>
          </p:cNvGrpSpPr>
          <p:nvPr/>
        </p:nvGrpSpPr>
        <p:grpSpPr>
          <a:xfrm>
            <a:off x="164313" y="2542747"/>
            <a:ext cx="3672000" cy="1030965"/>
            <a:chOff x="173837" y="63081"/>
            <a:chExt cx="4539565" cy="1274555"/>
          </a:xfrm>
        </p:grpSpPr>
        <p:pic>
          <p:nvPicPr>
            <p:cNvPr id="13" name="Imagen 12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1B20C82B-CCBC-4FE2-F938-3478B0922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597" t="10389" r="14664" b="14759"/>
            <a:stretch/>
          </p:blipFill>
          <p:spPr>
            <a:xfrm>
              <a:off x="173837" y="63081"/>
              <a:ext cx="1306672" cy="1274555"/>
            </a:xfrm>
            <a:prstGeom prst="rect">
              <a:avLst/>
            </a:prstGeom>
          </p:spPr>
        </p:pic>
        <p:pic>
          <p:nvPicPr>
            <p:cNvPr id="1026" name="Picture 2" descr="R: The R Project for Statistical Computing">
              <a:extLst>
                <a:ext uri="{FF2B5EF4-FFF2-40B4-BE49-F238E27FC236}">
                  <a16:creationId xmlns:a16="http://schemas.microsoft.com/office/drawing/2014/main" id="{9EB65881-FAB4-3BFB-B53C-E0C4A7927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832" y="144463"/>
              <a:ext cx="1434570" cy="111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Universidad de Castilla-La Mancha - Wikipedia, la enciclopedia libre">
              <a:extLst>
                <a:ext uri="{FF2B5EF4-FFF2-40B4-BE49-F238E27FC236}">
                  <a16:creationId xmlns:a16="http://schemas.microsoft.com/office/drawing/2014/main" id="{24C399D0-6E55-D166-8941-6D4C0CBB1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248" y="222400"/>
              <a:ext cx="1527205" cy="955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40A22A9-3429-8697-B9D8-17F2D12F9E55}"/>
              </a:ext>
            </a:extLst>
          </p:cNvPr>
          <p:cNvSpPr txBox="1"/>
          <p:nvPr/>
        </p:nvSpPr>
        <p:spPr>
          <a:xfrm>
            <a:off x="230412" y="993953"/>
            <a:ext cx="3799484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¿Quieres aprender a contar la historia de tus datos?</a:t>
            </a:r>
          </a:p>
          <a:p>
            <a:endParaRPr lang="es-ES" sz="1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Curso de formación para el PDI</a:t>
            </a:r>
          </a:p>
          <a:p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Matrícula abierta. Inscripción gratuita</a:t>
            </a:r>
          </a:p>
          <a:p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formacioninterna.apps.uclm.es</a:t>
            </a:r>
            <a:endParaRPr lang="es-ES" sz="17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24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Gema Fernández-Avilés Calderón</dc:creator>
  <cp:lastModifiedBy>ihidalgo Isidro Hidalgo Arellano tfno:9252 88098</cp:lastModifiedBy>
  <cp:revision>6</cp:revision>
  <dcterms:created xsi:type="dcterms:W3CDTF">2025-01-17T17:08:46Z</dcterms:created>
  <dcterms:modified xsi:type="dcterms:W3CDTF">2025-01-17T18:18:53Z</dcterms:modified>
</cp:coreProperties>
</file>