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8" r:id="rId9"/>
    <p:sldId id="267" r:id="rId10"/>
    <p:sldId id="265" r:id="rId11"/>
    <p:sldId id="261" r:id="rId12"/>
    <p:sldId id="262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4660"/>
  </p:normalViewPr>
  <p:slideViewPr>
    <p:cSldViewPr>
      <p:cViewPr varScale="1">
        <p:scale>
          <a:sx n="69" d="100"/>
          <a:sy n="69" d="100"/>
        </p:scale>
        <p:origin x="-142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699CB88-5E1A-4FAC-892A-60949ACB1F6F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CyCearch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876800"/>
            <a:ext cx="8037576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Group 4: </a:t>
            </a:r>
            <a:r>
              <a:rPr lang="en-US" dirty="0" smtClean="0"/>
              <a:t>Ryan </a:t>
            </a:r>
            <a:r>
              <a:rPr lang="en-US" dirty="0" err="1" smtClean="0"/>
              <a:t>Haack</a:t>
            </a:r>
            <a:r>
              <a:rPr lang="en-US" dirty="0" smtClean="0"/>
              <a:t>, Garrett Phelps, Trevor Lund,</a:t>
            </a:r>
          </a:p>
          <a:p>
            <a:r>
              <a:rPr lang="en-US" dirty="0" smtClean="0"/>
              <a:t> </a:t>
            </a:r>
            <a:r>
              <a:rPr lang="en-US" dirty="0" smtClean="0"/>
              <a:t>Kaitlin </a:t>
            </a:r>
            <a:r>
              <a:rPr lang="en-US" dirty="0" err="1" smtClean="0"/>
              <a:t>McAbee</a:t>
            </a:r>
            <a:r>
              <a:rPr lang="en-US" dirty="0" smtClean="0"/>
              <a:t>, Alex Maxwell   </a:t>
            </a:r>
            <a:endParaRPr lang="en-US" dirty="0"/>
          </a:p>
        </p:txBody>
      </p:sp>
      <p:pic>
        <p:nvPicPr>
          <p:cNvPr id="7" name="Picture 6" descr="car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685800"/>
            <a:ext cx="2574156" cy="2514600"/>
          </a:xfrm>
          <a:prstGeom prst="rect">
            <a:avLst/>
          </a:prstGeom>
        </p:spPr>
      </p:pic>
      <p:pic>
        <p:nvPicPr>
          <p:cNvPr id="6" name="Picture 5" descr="gdfgsdf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762000"/>
            <a:ext cx="2476846" cy="40867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Architectural View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098" name="Picture 2" descr="Image_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533400"/>
            <a:ext cx="6750143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Languages/Frameworks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183880" cy="3203448"/>
          </a:xfrm>
        </p:spPr>
        <p:txBody>
          <a:bodyPr/>
          <a:lstStyle/>
          <a:p>
            <a:r>
              <a:rPr lang="en-US" dirty="0" smtClean="0"/>
              <a:t>Java</a:t>
            </a:r>
          </a:p>
          <a:p>
            <a:r>
              <a:rPr lang="en-US" dirty="0" smtClean="0"/>
              <a:t>Android Development Kit</a:t>
            </a:r>
          </a:p>
          <a:p>
            <a:r>
              <a:rPr lang="en-US" dirty="0" smtClean="0"/>
              <a:t>Mobile Device Emulator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Responsibilities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685800"/>
            <a:ext cx="41910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Garrett/Ryan-</a:t>
            </a:r>
            <a:endParaRPr lang="en-US" sz="2400" b="1" dirty="0" smtClean="0"/>
          </a:p>
          <a:p>
            <a:r>
              <a:rPr lang="en-US" sz="2400" dirty="0" smtClean="0"/>
              <a:t>UI title screen</a:t>
            </a:r>
          </a:p>
          <a:p>
            <a:r>
              <a:rPr lang="en-US" sz="2400" dirty="0" smtClean="0"/>
              <a:t>UI professor screens</a:t>
            </a:r>
          </a:p>
          <a:p>
            <a:r>
              <a:rPr lang="en-US" sz="2400" dirty="0" smtClean="0"/>
              <a:t>parse professors</a:t>
            </a:r>
          </a:p>
          <a:p>
            <a:r>
              <a:rPr lang="en-US" sz="2400" dirty="0" smtClean="0"/>
              <a:t>link to phone #, email</a:t>
            </a:r>
          </a:p>
          <a:p>
            <a:r>
              <a:rPr lang="en-US" sz="2400" dirty="0" smtClean="0"/>
              <a:t> </a:t>
            </a:r>
          </a:p>
          <a:p>
            <a:r>
              <a:rPr lang="en-US" sz="2400" dirty="0" smtClean="0"/>
              <a:t> </a:t>
            </a:r>
          </a:p>
          <a:p>
            <a:r>
              <a:rPr lang="en-US" sz="2400" b="1" dirty="0" smtClean="0"/>
              <a:t>Kaitlin/Alex/Trevor-</a:t>
            </a:r>
          </a:p>
          <a:p>
            <a:r>
              <a:rPr lang="en-US" sz="2400" dirty="0" smtClean="0"/>
              <a:t>UI class screens</a:t>
            </a:r>
          </a:p>
          <a:p>
            <a:r>
              <a:rPr lang="en-US" sz="2400" dirty="0" smtClean="0"/>
              <a:t>parse classes</a:t>
            </a:r>
          </a:p>
          <a:p>
            <a:r>
              <a:rPr lang="en-US" sz="2400" dirty="0" smtClean="0"/>
              <a:t>link to </a:t>
            </a:r>
            <a:r>
              <a:rPr lang="en-US" sz="2400" dirty="0" err="1" smtClean="0"/>
              <a:t>iastate</a:t>
            </a:r>
            <a:r>
              <a:rPr lang="en-US" sz="2400" dirty="0" smtClean="0"/>
              <a:t> map</a:t>
            </a:r>
          </a:p>
          <a:p>
            <a:endParaRPr lang="en-US" dirty="0"/>
          </a:p>
        </p:txBody>
      </p:sp>
      <p:pic>
        <p:nvPicPr>
          <p:cNvPr id="6" name="Picture 5" descr="sdfas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1200" y="1295400"/>
            <a:ext cx="2286000" cy="35909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Timeline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09600" y="4495800"/>
            <a:ext cx="80010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5800" y="2514600"/>
            <a:ext cx="0" cy="1981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029200" y="4191000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24" idx="2"/>
          </p:cNvCxnSpPr>
          <p:nvPr/>
        </p:nvCxnSpPr>
        <p:spPr>
          <a:xfrm flipV="1">
            <a:off x="8229600" y="4107597"/>
            <a:ext cx="0" cy="388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429000" y="2667000"/>
            <a:ext cx="0" cy="182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981200" y="4191000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629400" y="2971800"/>
            <a:ext cx="0" cy="152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19400" y="1676400"/>
            <a:ext cx="137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Oct. 26:</a:t>
            </a:r>
          </a:p>
          <a:p>
            <a:r>
              <a:rPr lang="en-US" sz="1600" dirty="0" smtClean="0"/>
              <a:t>Class parser completed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" y="1524000"/>
            <a:ext cx="137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Oct. 12:</a:t>
            </a:r>
          </a:p>
          <a:p>
            <a:r>
              <a:rPr lang="en-US" sz="1600" dirty="0" smtClean="0"/>
              <a:t>Working shell completed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3124200"/>
            <a:ext cx="137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Oct. 19:</a:t>
            </a:r>
          </a:p>
          <a:p>
            <a:r>
              <a:rPr lang="en-US" sz="1600" dirty="0" smtClean="0"/>
              <a:t>Professor parser completed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419600" y="3200400"/>
            <a:ext cx="137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Nov. 2:</a:t>
            </a:r>
          </a:p>
          <a:p>
            <a:r>
              <a:rPr lang="en-US" sz="1600" dirty="0" smtClean="0"/>
              <a:t>Map locator completed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19800" y="1676400"/>
            <a:ext cx="137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Nov. 9:</a:t>
            </a:r>
          </a:p>
          <a:p>
            <a:r>
              <a:rPr lang="en-US" sz="1600" dirty="0" smtClean="0"/>
              <a:t>Implement all structures completed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43800" y="3276600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Nov. 16:</a:t>
            </a:r>
          </a:p>
          <a:p>
            <a:r>
              <a:rPr lang="en-US" sz="1600" dirty="0" smtClean="0"/>
              <a:t>Testing completed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05000"/>
            <a:ext cx="8183880" cy="5943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Target – 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Iowa State students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066800"/>
            <a:ext cx="10072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-</a:t>
            </a:r>
            <a:r>
              <a:rPr lang="en-US" sz="2000" b="1" dirty="0" smtClean="0"/>
              <a:t>Iowa State has both a large campus and a large website</a:t>
            </a:r>
          </a:p>
          <a:p>
            <a:r>
              <a:rPr lang="en-US" sz="2000" b="1" dirty="0" smtClean="0"/>
              <a:t>  and engineering student’s time is precious</a:t>
            </a:r>
            <a:endParaRPr lang="en-US" sz="2000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33400" y="2514600"/>
            <a:ext cx="8183880" cy="33528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Android </a:t>
            </a:r>
            <a:r>
              <a:rPr lang="en-US" dirty="0" smtClean="0"/>
              <a:t>App</a:t>
            </a:r>
          </a:p>
          <a:p>
            <a:r>
              <a:rPr lang="en-US" dirty="0" smtClean="0"/>
              <a:t>ISU website </a:t>
            </a:r>
          </a:p>
          <a:p>
            <a:r>
              <a:rPr lang="en-US" dirty="0" smtClean="0"/>
              <a:t>Find a class</a:t>
            </a:r>
          </a:p>
          <a:p>
            <a:r>
              <a:rPr lang="en-US" dirty="0" smtClean="0"/>
              <a:t>Find a professor</a:t>
            </a:r>
          </a:p>
          <a:p>
            <a:r>
              <a:rPr lang="en-US" dirty="0" smtClean="0"/>
              <a:t>Computer and Software Engineering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33400" y="304800"/>
            <a:ext cx="8183880" cy="8229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Problem Statement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Usability Features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183880" cy="3584448"/>
          </a:xfrm>
        </p:spPr>
        <p:txBody>
          <a:bodyPr/>
          <a:lstStyle/>
          <a:p>
            <a:r>
              <a:rPr lang="en-US" dirty="0" smtClean="0"/>
              <a:t>Locate a class</a:t>
            </a:r>
          </a:p>
          <a:p>
            <a:r>
              <a:rPr lang="en-US" dirty="0" smtClean="0"/>
              <a:t>Obtain information on a class </a:t>
            </a:r>
          </a:p>
          <a:p>
            <a:r>
              <a:rPr lang="en-US" dirty="0" smtClean="0"/>
              <a:t>Locate a professor</a:t>
            </a:r>
          </a:p>
          <a:p>
            <a:r>
              <a:rPr lang="en-US" dirty="0" smtClean="0"/>
              <a:t>Call a professor</a:t>
            </a:r>
          </a:p>
          <a:p>
            <a:r>
              <a:rPr lang="en-US" dirty="0" smtClean="0"/>
              <a:t>Email a professor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Interaction with users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Ryan Haack\AppData\Local\Temp\main.png-revHEAD.svn000.tmp.png"/>
          <p:cNvPicPr>
            <a:picLocks noChangeAspect="1" noChangeArrowheads="1"/>
          </p:cNvPicPr>
          <p:nvPr/>
        </p:nvPicPr>
        <p:blipFill>
          <a:blip r:embed="rId2" cstate="print"/>
          <a:srcRect b="28170"/>
          <a:stretch>
            <a:fillRect/>
          </a:stretch>
        </p:blipFill>
        <p:spPr bwMode="auto">
          <a:xfrm>
            <a:off x="457201" y="457200"/>
            <a:ext cx="4114800" cy="4648200"/>
          </a:xfrm>
          <a:prstGeom prst="rect">
            <a:avLst/>
          </a:prstGeom>
          <a:noFill/>
        </p:spPr>
      </p:pic>
      <p:pic>
        <p:nvPicPr>
          <p:cNvPr id="1027" name="Picture 3" descr="C:\Users\Ryan Haack\AppData\Local\Temp\class_results.png-revHEAD.svn000.tmp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8234" r="14912" b="34496"/>
          <a:stretch>
            <a:fillRect/>
          </a:stretch>
        </p:blipFill>
        <p:spPr bwMode="auto">
          <a:xfrm>
            <a:off x="4572000" y="0"/>
            <a:ext cx="4038600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Interaction with users</a:t>
            </a:r>
            <a:endParaRPr lang="en-US" dirty="0"/>
          </a:p>
        </p:txBody>
      </p:sp>
      <p:pic>
        <p:nvPicPr>
          <p:cNvPr id="2052" name="Picture 4" descr="C:\Users\Ryan Haack\AppData\Local\Temp\class.png-revHEAD.svn000.tmp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2892" t="4748" r="9658" b="38059"/>
          <a:stretch>
            <a:fillRect/>
          </a:stretch>
        </p:blipFill>
        <p:spPr bwMode="auto">
          <a:xfrm>
            <a:off x="304800" y="457200"/>
            <a:ext cx="4119846" cy="4589225"/>
          </a:xfrm>
          <a:prstGeom prst="rect">
            <a:avLst/>
          </a:prstGeom>
          <a:noFill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 l="45315" t="46612" r="19546" b="18699"/>
          <a:stretch>
            <a:fillRect/>
          </a:stretch>
        </p:blipFill>
        <p:spPr bwMode="auto">
          <a:xfrm>
            <a:off x="4800600" y="914400"/>
            <a:ext cx="35718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Interaction with users</a:t>
            </a:r>
            <a:endParaRPr lang="en-US" dirty="0"/>
          </a:p>
        </p:txBody>
      </p:sp>
      <p:pic>
        <p:nvPicPr>
          <p:cNvPr id="3074" name="Picture 2" descr="C:\Users\Ryan Haack\AppData\Local\Temp\professor_results.png-revHEAD.svn000.tmp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0744" t="3715" r="15147" b="39879"/>
          <a:stretch>
            <a:fillRect/>
          </a:stretch>
        </p:blipFill>
        <p:spPr bwMode="auto">
          <a:xfrm>
            <a:off x="609600" y="457200"/>
            <a:ext cx="4267200" cy="4899377"/>
          </a:xfrm>
          <a:prstGeom prst="rect">
            <a:avLst/>
          </a:prstGeom>
          <a:noFill/>
        </p:spPr>
      </p:pic>
      <p:pic>
        <p:nvPicPr>
          <p:cNvPr id="3075" name="Picture 3" descr="C:\Users\Ryan Haack\AppData\Local\Temp\professor_page.png-revHEAD.svn000.tmp.png"/>
          <p:cNvPicPr>
            <a:picLocks noChangeAspect="1" noChangeArrowheads="1"/>
          </p:cNvPicPr>
          <p:nvPr/>
        </p:nvPicPr>
        <p:blipFill>
          <a:blip r:embed="rId3" cstate="print"/>
          <a:srcRect l="13846" t="6425" r="15385" b="30394"/>
          <a:stretch>
            <a:fillRect/>
          </a:stretch>
        </p:blipFill>
        <p:spPr bwMode="auto">
          <a:xfrm>
            <a:off x="4876800" y="685800"/>
            <a:ext cx="3657600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Architectural View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19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0042" t="41926" r="31619" b="12585"/>
          <a:stretch>
            <a:fillRect/>
          </a:stretch>
        </p:blipFill>
        <p:spPr bwMode="auto">
          <a:xfrm>
            <a:off x="1524000" y="914400"/>
            <a:ext cx="6181344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Parsing Class Info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082" t="17593" r="1500" b="18506"/>
          <a:stretch>
            <a:fillRect/>
          </a:stretch>
        </p:blipFill>
        <p:spPr bwMode="auto">
          <a:xfrm>
            <a:off x="990600" y="685800"/>
            <a:ext cx="722539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990600" y="3352800"/>
            <a:ext cx="7391400" cy="2057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Parsing Professor Info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 l="1977" t="17480" r="38287" b="22900"/>
          <a:stretch>
            <a:fillRect/>
          </a:stretch>
        </p:blipFill>
        <p:spPr bwMode="auto">
          <a:xfrm>
            <a:off x="2438400" y="685800"/>
            <a:ext cx="4114800" cy="4437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157</TotalTime>
  <Words>163</Words>
  <Application>Microsoft Office PowerPoint</Application>
  <PresentationFormat>On-screen Show (4:3)</PresentationFormat>
  <Paragraphs>55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Aspect</vt:lpstr>
      <vt:lpstr>CyCearch</vt:lpstr>
      <vt:lpstr>Target –  Iowa State students</vt:lpstr>
      <vt:lpstr>Usability Features</vt:lpstr>
      <vt:lpstr>Interaction with users</vt:lpstr>
      <vt:lpstr>Interaction with users</vt:lpstr>
      <vt:lpstr>Interaction with users</vt:lpstr>
      <vt:lpstr>Architectural View</vt:lpstr>
      <vt:lpstr>Parsing Class Info</vt:lpstr>
      <vt:lpstr>Parsing Professor Info</vt:lpstr>
      <vt:lpstr>Architectural View</vt:lpstr>
      <vt:lpstr>Languages/Frameworks</vt:lpstr>
      <vt:lpstr>Responsibilities</vt:lpstr>
      <vt:lpstr>Timeline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CyFinder</dc:title>
  <dc:creator>Ryan Haack</dc:creator>
  <cp:lastModifiedBy>Ryan Haack</cp:lastModifiedBy>
  <cp:revision>19</cp:revision>
  <dcterms:created xsi:type="dcterms:W3CDTF">2012-10-03T16:19:34Z</dcterms:created>
  <dcterms:modified xsi:type="dcterms:W3CDTF">2012-10-03T18:57:29Z</dcterms:modified>
</cp:coreProperties>
</file>