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43A-19C9-4F44-8EEF-F8D64713A383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4A47-3F7B-F84A-92A9-6C095D230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43A-19C9-4F44-8EEF-F8D64713A383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4A47-3F7B-F84A-92A9-6C095D230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43A-19C9-4F44-8EEF-F8D64713A383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4A47-3F7B-F84A-92A9-6C095D230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43A-19C9-4F44-8EEF-F8D64713A383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4A47-3F7B-F84A-92A9-6C095D230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43A-19C9-4F44-8EEF-F8D64713A383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4A47-3F7B-F84A-92A9-6C095D230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43A-19C9-4F44-8EEF-F8D64713A383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4A47-3F7B-F84A-92A9-6C095D230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43A-19C9-4F44-8EEF-F8D64713A383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4A47-3F7B-F84A-92A9-6C095D230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43A-19C9-4F44-8EEF-F8D64713A383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4A47-3F7B-F84A-92A9-6C095D230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43A-19C9-4F44-8EEF-F8D64713A383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4A47-3F7B-F84A-92A9-6C095D230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43A-19C9-4F44-8EEF-F8D64713A383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4A47-3F7B-F84A-92A9-6C095D230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43A-19C9-4F44-8EEF-F8D64713A383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4A47-3F7B-F84A-92A9-6C095D230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E43A-19C9-4F44-8EEF-F8D64713A383}" type="datetimeFigureOut">
              <a:rPr lang="en-US" smtClean="0"/>
              <a:pPr/>
              <a:t>9/28/11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4A47-3F7B-F84A-92A9-6C095D230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4147">
            <a:off x="4853846" y="-103698"/>
            <a:ext cx="4452488" cy="3494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63148">
            <a:off x="1195585" y="3399553"/>
            <a:ext cx="3073400" cy="337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62411">
            <a:off x="4813978" y="3432442"/>
            <a:ext cx="3175000" cy="347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81994">
            <a:off x="285233" y="186364"/>
            <a:ext cx="4202710" cy="3191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Iowa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Anxiety</dc:title>
  <dc:creator>Trevor Lund</dc:creator>
  <cp:lastModifiedBy>Trevor Lund</cp:lastModifiedBy>
  <cp:revision>4</cp:revision>
  <dcterms:created xsi:type="dcterms:W3CDTF">2011-09-28T14:42:48Z</dcterms:created>
  <dcterms:modified xsi:type="dcterms:W3CDTF">2011-09-28T15:40:19Z</dcterms:modified>
</cp:coreProperties>
</file>