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8A5F-01BF-443A-B6A5-1E89F53B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63A31-5FBC-4E34-9909-BD4109C3A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696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00A5-EB22-488F-B33C-5AA5962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Merge Sort a.k.a.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175F-28EE-4DD3-9742-A92F4756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Space Complexity: O(n)</a:t>
            </a:r>
          </a:p>
          <a:p>
            <a:r>
              <a:rPr lang="en-PH" dirty="0"/>
              <a:t>Time Complexity: O(</a:t>
            </a:r>
            <a:r>
              <a:rPr lang="en-PH" dirty="0" err="1"/>
              <a:t>nlogn</a:t>
            </a:r>
            <a:r>
              <a:rPr lang="en-PH" dirty="0"/>
              <a:t>)</a:t>
            </a:r>
          </a:p>
          <a:p>
            <a:r>
              <a:rPr lang="en-PH" dirty="0"/>
              <a:t>Recursively divides input array into its base units for merge sorting.</a:t>
            </a:r>
          </a:p>
        </p:txBody>
      </p:sp>
    </p:spTree>
    <p:extLst>
      <p:ext uri="{BB962C8B-B14F-4D97-AF65-F5344CB8AC3E}">
        <p14:creationId xmlns:p14="http://schemas.microsoft.com/office/powerpoint/2010/main" val="221567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43-1D69-4246-86DA-C98E2305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DBF7-9C8B-4F0D-B491-E4760E01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PH" dirty="0" err="1"/>
              <a:t>MergeSort</a:t>
            </a:r>
            <a:r>
              <a:rPr lang="en-PH" dirty="0"/>
              <a:t>(</a:t>
            </a:r>
            <a:r>
              <a:rPr lang="en-PH" dirty="0" err="1"/>
              <a:t>arr</a:t>
            </a:r>
            <a:r>
              <a:rPr lang="en-PH" dirty="0"/>
              <a:t>[], l,  r)</a:t>
            </a:r>
          </a:p>
          <a:p>
            <a:pPr marL="0" indent="0">
              <a:buNone/>
            </a:pPr>
            <a:r>
              <a:rPr lang="en-PH" dirty="0"/>
              <a:t>If r &gt; l</a:t>
            </a:r>
          </a:p>
          <a:p>
            <a:pPr marL="0" indent="0">
              <a:buNone/>
            </a:pPr>
            <a:r>
              <a:rPr lang="en-PH" dirty="0"/>
              <a:t>     1. Find the middle point to divide the array into two halves:  </a:t>
            </a:r>
          </a:p>
          <a:p>
            <a:pPr marL="0" indent="0">
              <a:buNone/>
            </a:pPr>
            <a:r>
              <a:rPr lang="en-PH" dirty="0"/>
              <a:t>             middle m = (</a:t>
            </a:r>
            <a:r>
              <a:rPr lang="en-PH" dirty="0" err="1"/>
              <a:t>l+r</a:t>
            </a:r>
            <a:r>
              <a:rPr lang="en-PH" dirty="0"/>
              <a:t>)/2</a:t>
            </a:r>
          </a:p>
          <a:p>
            <a:pPr marL="0" indent="0">
              <a:buNone/>
            </a:pPr>
            <a:r>
              <a:rPr lang="en-PH" dirty="0"/>
              <a:t>     2. Call </a:t>
            </a:r>
            <a:r>
              <a:rPr lang="en-PH" dirty="0" err="1"/>
              <a:t>mergeSort</a:t>
            </a:r>
            <a:r>
              <a:rPr lang="en-PH" dirty="0"/>
              <a:t> for first half:   </a:t>
            </a:r>
          </a:p>
          <a:p>
            <a:pPr marL="0" indent="0">
              <a:buNone/>
            </a:pPr>
            <a:r>
              <a:rPr lang="en-PH" dirty="0"/>
              <a:t>             Call </a:t>
            </a:r>
            <a:r>
              <a:rPr lang="en-PH" dirty="0" err="1"/>
              <a:t>mergeSort</a:t>
            </a:r>
            <a:r>
              <a:rPr lang="en-PH" dirty="0"/>
              <a:t>(</a:t>
            </a:r>
            <a:r>
              <a:rPr lang="en-PH" dirty="0" err="1"/>
              <a:t>arr</a:t>
            </a:r>
            <a:r>
              <a:rPr lang="en-PH" dirty="0"/>
              <a:t>, l, m)</a:t>
            </a:r>
          </a:p>
          <a:p>
            <a:pPr marL="0" indent="0">
              <a:buNone/>
            </a:pPr>
            <a:r>
              <a:rPr lang="en-PH" dirty="0"/>
              <a:t>     3. Call </a:t>
            </a:r>
            <a:r>
              <a:rPr lang="en-PH" dirty="0" err="1"/>
              <a:t>mergeSort</a:t>
            </a:r>
            <a:r>
              <a:rPr lang="en-PH" dirty="0"/>
              <a:t> for second half:</a:t>
            </a:r>
          </a:p>
          <a:p>
            <a:pPr marL="0" indent="0">
              <a:buNone/>
            </a:pPr>
            <a:r>
              <a:rPr lang="en-PH" dirty="0"/>
              <a:t>             Call </a:t>
            </a:r>
            <a:r>
              <a:rPr lang="en-PH" dirty="0" err="1"/>
              <a:t>mergeSort</a:t>
            </a:r>
            <a:r>
              <a:rPr lang="en-PH" dirty="0"/>
              <a:t>(</a:t>
            </a:r>
            <a:r>
              <a:rPr lang="en-PH" dirty="0" err="1"/>
              <a:t>arr</a:t>
            </a:r>
            <a:r>
              <a:rPr lang="en-PH" dirty="0"/>
              <a:t>, m+1, r)</a:t>
            </a:r>
          </a:p>
          <a:p>
            <a:pPr marL="0" indent="0">
              <a:buNone/>
            </a:pPr>
            <a:r>
              <a:rPr lang="en-PH" dirty="0"/>
              <a:t>     4. Merge the two halves sorted in step 2 and 3:</a:t>
            </a:r>
          </a:p>
          <a:p>
            <a:pPr marL="0" indent="0">
              <a:buNone/>
            </a:pPr>
            <a:r>
              <a:rPr lang="en-PH" dirty="0"/>
              <a:t>             Call merge(</a:t>
            </a:r>
            <a:r>
              <a:rPr lang="en-PH" dirty="0" err="1"/>
              <a:t>arr</a:t>
            </a:r>
            <a:r>
              <a:rPr lang="en-PH" dirty="0"/>
              <a:t>, l, m, r)</a:t>
            </a:r>
          </a:p>
        </p:txBody>
      </p:sp>
    </p:spTree>
    <p:extLst>
      <p:ext uri="{BB962C8B-B14F-4D97-AF65-F5344CB8AC3E}">
        <p14:creationId xmlns:p14="http://schemas.microsoft.com/office/powerpoint/2010/main" val="369771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40B4-D097-4E7A-92AE-3161237E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erge-Sort-Tutorial">
            <a:extLst>
              <a:ext uri="{FF2B5EF4-FFF2-40B4-BE49-F238E27FC236}">
                <a16:creationId xmlns:a16="http://schemas.microsoft.com/office/drawing/2014/main" id="{286F277B-5464-4C21-B6C5-C8343FCA08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38" y="202365"/>
            <a:ext cx="6702724" cy="645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859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</TotalTime>
  <Words>143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Merge Sort</vt:lpstr>
      <vt:lpstr>Merge Sort a.k.a. Divide and Conquer</vt:lpstr>
      <vt:lpstr>Pseudocode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Gil Emmanuel Bancud</dc:creator>
  <cp:lastModifiedBy>Gil Emmanuel Bancud</cp:lastModifiedBy>
  <cp:revision>1</cp:revision>
  <dcterms:created xsi:type="dcterms:W3CDTF">2018-10-01T09:55:07Z</dcterms:created>
  <dcterms:modified xsi:type="dcterms:W3CDTF">2018-10-01T09:58:28Z</dcterms:modified>
</cp:coreProperties>
</file>