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70CBD5B-473C-48B6-8EB6-BC6B4D1D116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4E71F2-EB39-468B-8279-CEFB1BD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44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97D25B-3527-ECF5-24E9-16585139722A}"/>
              </a:ext>
            </a:extLst>
          </p:cNvPr>
          <p:cNvSpPr txBox="1"/>
          <p:nvPr/>
        </p:nvSpPr>
        <p:spPr>
          <a:xfrm>
            <a:off x="1048328" y="457445"/>
            <a:ext cx="10095344" cy="224676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effectLst/>
                <a:latin typeface="Roboto" panose="02000000000000000000" pitchFamily="2" charset="0"/>
              </a:rPr>
              <a:t>The </a:t>
            </a:r>
            <a:r>
              <a:rPr lang="en-US" sz="2800" b="0" i="1" dirty="0">
                <a:effectLst/>
                <a:latin typeface="Roboto" panose="02000000000000000000" pitchFamily="2" charset="0"/>
              </a:rPr>
              <a:t>chi-square test of independence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 is for data that can be organized into a contingency table. A </a:t>
            </a:r>
            <a:r>
              <a:rPr lang="en-US" sz="2800" b="0" i="1" dirty="0">
                <a:effectLst/>
                <a:latin typeface="Roboto" panose="02000000000000000000" pitchFamily="2" charset="0"/>
              </a:rPr>
              <a:t>contingency table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 records the frequency of observations described by two categorical variables. The test can examine the presence of dependence between the two variables.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E8B34-3B70-72C9-A4DE-0AB31144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01" y="3653847"/>
            <a:ext cx="7471598" cy="17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4379C-E1A8-42EA-08CA-697E8A88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09625"/>
            <a:ext cx="5686425" cy="5238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F0925A-F978-5E06-82B2-B5C7063976F2}"/>
              </a:ext>
            </a:extLst>
          </p:cNvPr>
          <p:cNvSpPr/>
          <p:nvPr/>
        </p:nvSpPr>
        <p:spPr>
          <a:xfrm>
            <a:off x="5200073" y="2309091"/>
            <a:ext cx="2650836" cy="277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5DC64-F439-FDEB-4FDD-B4406D1A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471612"/>
            <a:ext cx="10117859" cy="3914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96CB3E-F191-8C21-7BAC-78989FB41C8C}"/>
              </a:ext>
            </a:extLst>
          </p:cNvPr>
          <p:cNvSpPr/>
          <p:nvPr/>
        </p:nvSpPr>
        <p:spPr>
          <a:xfrm>
            <a:off x="9716655" y="2253673"/>
            <a:ext cx="1389495" cy="757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70FD5-42C9-FF0F-8DF3-4BEC53088FDE}"/>
              </a:ext>
            </a:extLst>
          </p:cNvPr>
          <p:cNvSpPr txBox="1"/>
          <p:nvPr/>
        </p:nvSpPr>
        <p:spPr>
          <a:xfrm>
            <a:off x="4875954" y="692727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2755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B2E8F1-EBDA-7356-BC33-2A42FC75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94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399</TotalTime>
  <Words>45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Roboto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Gembs</dc:creator>
  <cp:lastModifiedBy>Nicholas Gembs</cp:lastModifiedBy>
  <cp:revision>2</cp:revision>
  <dcterms:created xsi:type="dcterms:W3CDTF">2024-03-20T17:09:46Z</dcterms:created>
  <dcterms:modified xsi:type="dcterms:W3CDTF">2024-03-20T23:49:43Z</dcterms:modified>
</cp:coreProperties>
</file>